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1A_E61985A9.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webextensions/webextension2.xml" ContentType="application/vnd.ms-office.webextension+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Lst>
  <p:notesMasterIdLst>
    <p:notesMasterId r:id="rId39"/>
  </p:notesMasterIdLst>
  <p:sldIdLst>
    <p:sldId id="256" r:id="rId5"/>
    <p:sldId id="287" r:id="rId6"/>
    <p:sldId id="263" r:id="rId7"/>
    <p:sldId id="257" r:id="rId8"/>
    <p:sldId id="260" r:id="rId9"/>
    <p:sldId id="261" r:id="rId10"/>
    <p:sldId id="262" r:id="rId11"/>
    <p:sldId id="281" r:id="rId12"/>
    <p:sldId id="282" r:id="rId13"/>
    <p:sldId id="291" r:id="rId14"/>
    <p:sldId id="283" r:id="rId15"/>
    <p:sldId id="258" r:id="rId16"/>
    <p:sldId id="265" r:id="rId17"/>
    <p:sldId id="259" r:id="rId18"/>
    <p:sldId id="266" r:id="rId19"/>
    <p:sldId id="272" r:id="rId20"/>
    <p:sldId id="267" r:id="rId21"/>
    <p:sldId id="269" r:id="rId22"/>
    <p:sldId id="268" r:id="rId23"/>
    <p:sldId id="270" r:id="rId24"/>
    <p:sldId id="273" r:id="rId25"/>
    <p:sldId id="280" r:id="rId26"/>
    <p:sldId id="274" r:id="rId27"/>
    <p:sldId id="275" r:id="rId28"/>
    <p:sldId id="276" r:id="rId29"/>
    <p:sldId id="279" r:id="rId30"/>
    <p:sldId id="278" r:id="rId31"/>
    <p:sldId id="290" r:id="rId32"/>
    <p:sldId id="286" r:id="rId33"/>
    <p:sldId id="277" r:id="rId34"/>
    <p:sldId id="285" r:id="rId35"/>
    <p:sldId id="288" r:id="rId36"/>
    <p:sldId id="289" r:id="rId37"/>
    <p:sldId id="271" r:id="rId38"/>
  </p:sldIdLst>
  <p:sldSz cx="12192000" cy="6858000"/>
  <p:notesSz cx="6858000" cy="9144000"/>
  <p:custDataLst>
    <p:tags r:id="rId40"/>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271A1E6-F0FA-8C34-6D55-9CE0C642AC3E}" name="Johnny Swierczynski" initials="JS" userId="S::js4125@bath.ac.uk::37a95389-9978-4088-90d7-9d7997aa956b" providerId="AD"/>
  <p188:author id="{4EEAC1E7-DAF5-8A82-418B-7E10065250FD}" name="Emily Godwin" initials="EG" userId="S::eg780@bath.ac.uk::c9547742-0e6e-4b9e-8814-02330ae8bd4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3E8E2"/>
    <a:srgbClr val="0D11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C988BC-D9CB-438E-AF2B-6B6BBE9E094F}" v="7" dt="2023-11-19T12:55:21.6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126"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ags" Target="tags/tag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ja Wischerath" userId="fa364dda-eceb-41a2-b4c4-41a645917305" providerId="ADAL" clId="{4212B51F-C7E5-4C6A-B91B-244F924AECF2}"/>
    <pc:docChg chg="undo custSel addSld delSld modSld">
      <pc:chgData name="Darja Wischerath" userId="fa364dda-eceb-41a2-b4c4-41a645917305" providerId="ADAL" clId="{4212B51F-C7E5-4C6A-B91B-244F924AECF2}" dt="2023-11-15T16:28:25.022" v="1540" actId="47"/>
      <pc:docMkLst>
        <pc:docMk/>
      </pc:docMkLst>
      <pc:sldChg chg="modSp mod modNotesTx">
        <pc:chgData name="Darja Wischerath" userId="fa364dda-eceb-41a2-b4c4-41a645917305" providerId="ADAL" clId="{4212B51F-C7E5-4C6A-B91B-244F924AECF2}" dt="2023-11-15T14:58:01.811" v="1172" actId="14100"/>
        <pc:sldMkLst>
          <pc:docMk/>
          <pc:sldMk cId="109857222" sldId="256"/>
        </pc:sldMkLst>
        <pc:spChg chg="mod">
          <ac:chgData name="Darja Wischerath" userId="fa364dda-eceb-41a2-b4c4-41a645917305" providerId="ADAL" clId="{4212B51F-C7E5-4C6A-B91B-244F924AECF2}" dt="2023-11-15T14:58:01.811" v="1172" actId="14100"/>
          <ac:spMkLst>
            <pc:docMk/>
            <pc:sldMk cId="109857222" sldId="256"/>
            <ac:spMk id="3" creationId="{00000000-0000-0000-0000-000000000000}"/>
          </ac:spMkLst>
        </pc:spChg>
      </pc:sldChg>
      <pc:sldChg chg="addSp modSp mod modNotesTx">
        <pc:chgData name="Darja Wischerath" userId="fa364dda-eceb-41a2-b4c4-41a645917305" providerId="ADAL" clId="{4212B51F-C7E5-4C6A-B91B-244F924AECF2}" dt="2023-11-15T16:02:38.012" v="1247" actId="1076"/>
        <pc:sldMkLst>
          <pc:docMk/>
          <pc:sldMk cId="2032012604" sldId="261"/>
        </pc:sldMkLst>
        <pc:picChg chg="add mod">
          <ac:chgData name="Darja Wischerath" userId="fa364dda-eceb-41a2-b4c4-41a645917305" providerId="ADAL" clId="{4212B51F-C7E5-4C6A-B91B-244F924AECF2}" dt="2023-11-15T16:02:38.012" v="1247" actId="1076"/>
          <ac:picMkLst>
            <pc:docMk/>
            <pc:sldMk cId="2032012604" sldId="261"/>
            <ac:picMk id="4" creationId="{516652F1-4A3C-A5F4-E7A1-97F56A030F59}"/>
          </ac:picMkLst>
        </pc:picChg>
      </pc:sldChg>
      <pc:sldChg chg="modSp mod">
        <pc:chgData name="Darja Wischerath" userId="fa364dda-eceb-41a2-b4c4-41a645917305" providerId="ADAL" clId="{4212B51F-C7E5-4C6A-B91B-244F924AECF2}" dt="2023-11-15T16:09:58.193" v="1300" actId="14100"/>
        <pc:sldMkLst>
          <pc:docMk/>
          <pc:sldMk cId="2652748521" sldId="269"/>
        </pc:sldMkLst>
        <pc:spChg chg="mod">
          <ac:chgData name="Darja Wischerath" userId="fa364dda-eceb-41a2-b4c4-41a645917305" providerId="ADAL" clId="{4212B51F-C7E5-4C6A-B91B-244F924AECF2}" dt="2023-11-15T16:09:58.193" v="1300" actId="14100"/>
          <ac:spMkLst>
            <pc:docMk/>
            <pc:sldMk cId="2652748521" sldId="269"/>
            <ac:spMk id="10" creationId="{BF48AAAF-D1B9-E39C-32CC-2B9E1FBEDFAB}"/>
          </ac:spMkLst>
        </pc:spChg>
      </pc:sldChg>
      <pc:sldChg chg="modSp mod modNotesTx">
        <pc:chgData name="Darja Wischerath" userId="fa364dda-eceb-41a2-b4c4-41a645917305" providerId="ADAL" clId="{4212B51F-C7E5-4C6A-B91B-244F924AECF2}" dt="2023-11-15T13:32:17.405" v="1168" actId="20577"/>
        <pc:sldMkLst>
          <pc:docMk/>
          <pc:sldMk cId="4168575142" sldId="277"/>
        </pc:sldMkLst>
        <pc:spChg chg="mod">
          <ac:chgData name="Darja Wischerath" userId="fa364dda-eceb-41a2-b4c4-41a645917305" providerId="ADAL" clId="{4212B51F-C7E5-4C6A-B91B-244F924AECF2}" dt="2023-11-15T11:09:28.785" v="76" actId="27636"/>
          <ac:spMkLst>
            <pc:docMk/>
            <pc:sldMk cId="4168575142" sldId="277"/>
            <ac:spMk id="2" creationId="{91B135C5-C2EA-F4A6-CDC4-8518956CB234}"/>
          </ac:spMkLst>
        </pc:spChg>
        <pc:spChg chg="mod">
          <ac:chgData name="Darja Wischerath" userId="fa364dda-eceb-41a2-b4c4-41a645917305" providerId="ADAL" clId="{4212B51F-C7E5-4C6A-B91B-244F924AECF2}" dt="2023-11-15T13:32:17.405" v="1168" actId="20577"/>
          <ac:spMkLst>
            <pc:docMk/>
            <pc:sldMk cId="4168575142" sldId="277"/>
            <ac:spMk id="3" creationId="{2564F152-DF5C-69D4-08A7-B07DCABE5361}"/>
          </ac:spMkLst>
        </pc:spChg>
      </pc:sldChg>
      <pc:sldChg chg="modNotesTx">
        <pc:chgData name="Darja Wischerath" userId="fa364dda-eceb-41a2-b4c4-41a645917305" providerId="ADAL" clId="{4212B51F-C7E5-4C6A-B91B-244F924AECF2}" dt="2023-11-15T16:03:27.069" v="1273" actId="20577"/>
        <pc:sldMkLst>
          <pc:docMk/>
          <pc:sldMk cId="3860432297" sldId="282"/>
        </pc:sldMkLst>
      </pc:sldChg>
      <pc:sldChg chg="modSp add del mod modNotesTx">
        <pc:chgData name="Darja Wischerath" userId="fa364dda-eceb-41a2-b4c4-41a645917305" providerId="ADAL" clId="{4212B51F-C7E5-4C6A-B91B-244F924AECF2}" dt="2023-11-15T16:28:25.022" v="1540" actId="47"/>
        <pc:sldMkLst>
          <pc:docMk/>
          <pc:sldMk cId="312391982" sldId="284"/>
        </pc:sldMkLst>
        <pc:spChg chg="mod">
          <ac:chgData name="Darja Wischerath" userId="fa364dda-eceb-41a2-b4c4-41a645917305" providerId="ADAL" clId="{4212B51F-C7E5-4C6A-B91B-244F924AECF2}" dt="2023-11-15T16:23:21.886" v="1401" actId="20577"/>
          <ac:spMkLst>
            <pc:docMk/>
            <pc:sldMk cId="312391982" sldId="284"/>
            <ac:spMk id="2" creationId="{91B135C5-C2EA-F4A6-CDC4-8518956CB234}"/>
          </ac:spMkLst>
        </pc:spChg>
        <pc:spChg chg="mod">
          <ac:chgData name="Darja Wischerath" userId="fa364dda-eceb-41a2-b4c4-41a645917305" providerId="ADAL" clId="{4212B51F-C7E5-4C6A-B91B-244F924AECF2}" dt="2023-11-15T16:28:05.024" v="1532" actId="14100"/>
          <ac:spMkLst>
            <pc:docMk/>
            <pc:sldMk cId="312391982" sldId="284"/>
            <ac:spMk id="3" creationId="{2564F152-DF5C-69D4-08A7-B07DCABE5361}"/>
          </ac:spMkLst>
        </pc:spChg>
      </pc:sldChg>
      <pc:sldChg chg="new del">
        <pc:chgData name="Darja Wischerath" userId="fa364dda-eceb-41a2-b4c4-41a645917305" providerId="ADAL" clId="{4212B51F-C7E5-4C6A-B91B-244F924AECF2}" dt="2023-11-15T11:21:59.043" v="207" actId="680"/>
        <pc:sldMkLst>
          <pc:docMk/>
          <pc:sldMk cId="594479446" sldId="284"/>
        </pc:sldMkLst>
      </pc:sldChg>
      <pc:sldChg chg="addSp delSp modSp add mod modNotesTx">
        <pc:chgData name="Darja Wischerath" userId="fa364dda-eceb-41a2-b4c4-41a645917305" providerId="ADAL" clId="{4212B51F-C7E5-4C6A-B91B-244F924AECF2}" dt="2023-11-15T16:07:26.281" v="1299" actId="20577"/>
        <pc:sldMkLst>
          <pc:docMk/>
          <pc:sldMk cId="1947016992" sldId="285"/>
        </pc:sldMkLst>
        <pc:spChg chg="mod">
          <ac:chgData name="Darja Wischerath" userId="fa364dda-eceb-41a2-b4c4-41a645917305" providerId="ADAL" clId="{4212B51F-C7E5-4C6A-B91B-244F924AECF2}" dt="2023-11-15T11:43:44.406" v="783" actId="20577"/>
          <ac:spMkLst>
            <pc:docMk/>
            <pc:sldMk cId="1947016992" sldId="285"/>
            <ac:spMk id="2" creationId="{91B135C5-C2EA-F4A6-CDC4-8518956CB234}"/>
          </ac:spMkLst>
        </pc:spChg>
        <pc:spChg chg="add del mod">
          <ac:chgData name="Darja Wischerath" userId="fa364dda-eceb-41a2-b4c4-41a645917305" providerId="ADAL" clId="{4212B51F-C7E5-4C6A-B91B-244F924AECF2}" dt="2023-11-15T14:42:58.047" v="1171" actId="20577"/>
          <ac:spMkLst>
            <pc:docMk/>
            <pc:sldMk cId="1947016992" sldId="285"/>
            <ac:spMk id="3" creationId="{2564F152-DF5C-69D4-08A7-B07DCABE5361}"/>
          </ac:spMkLst>
        </pc:spChg>
        <pc:spChg chg="add del mod">
          <ac:chgData name="Darja Wischerath" userId="fa364dda-eceb-41a2-b4c4-41a645917305" providerId="ADAL" clId="{4212B51F-C7E5-4C6A-B91B-244F924AECF2}" dt="2023-11-15T11:44:34.908" v="790"/>
          <ac:spMkLst>
            <pc:docMk/>
            <pc:sldMk cId="1947016992" sldId="285"/>
            <ac:spMk id="4" creationId="{21E59DCE-F20D-EF0A-E460-38CDBF208967}"/>
          </ac:spMkLst>
        </pc:spChg>
      </pc:sldChg>
      <pc:sldChg chg="addSp modSp add mod modNotesTx">
        <pc:chgData name="Darja Wischerath" userId="fa364dda-eceb-41a2-b4c4-41a645917305" providerId="ADAL" clId="{4212B51F-C7E5-4C6A-B91B-244F924AECF2}" dt="2023-11-15T16:28:24.087" v="1539" actId="20577"/>
        <pc:sldMkLst>
          <pc:docMk/>
          <pc:sldMk cId="833950270" sldId="286"/>
        </pc:sldMkLst>
        <pc:spChg chg="mod">
          <ac:chgData name="Darja Wischerath" userId="fa364dda-eceb-41a2-b4c4-41a645917305" providerId="ADAL" clId="{4212B51F-C7E5-4C6A-B91B-244F924AECF2}" dt="2023-11-15T16:28:17.701" v="1538" actId="20577"/>
          <ac:spMkLst>
            <pc:docMk/>
            <pc:sldMk cId="833950270" sldId="286"/>
            <ac:spMk id="2" creationId="{91B135C5-C2EA-F4A6-CDC4-8518956CB234}"/>
          </ac:spMkLst>
        </pc:spChg>
        <pc:spChg chg="mod">
          <ac:chgData name="Darja Wischerath" userId="fa364dda-eceb-41a2-b4c4-41a645917305" providerId="ADAL" clId="{4212B51F-C7E5-4C6A-B91B-244F924AECF2}" dt="2023-11-15T13:30:25.723" v="1070" actId="20577"/>
          <ac:spMkLst>
            <pc:docMk/>
            <pc:sldMk cId="833950270" sldId="286"/>
            <ac:spMk id="3" creationId="{2564F152-DF5C-69D4-08A7-B07DCABE5361}"/>
          </ac:spMkLst>
        </pc:spChg>
        <pc:spChg chg="add mod">
          <ac:chgData name="Darja Wischerath" userId="fa364dda-eceb-41a2-b4c4-41a645917305" providerId="ADAL" clId="{4212B51F-C7E5-4C6A-B91B-244F924AECF2}" dt="2023-11-15T12:11:23.008" v="1029" actId="571"/>
          <ac:spMkLst>
            <pc:docMk/>
            <pc:sldMk cId="833950270" sldId="286"/>
            <ac:spMk id="4" creationId="{A8EEBF5D-6379-C8D2-A67E-07DDDBC4A8E8}"/>
          </ac:spMkLst>
        </pc:spChg>
      </pc:sldChg>
      <pc:sldChg chg="addSp modSp mod setBg modAnim">
        <pc:chgData name="Darja Wischerath" userId="fa364dda-eceb-41a2-b4c4-41a645917305" providerId="ADAL" clId="{4212B51F-C7E5-4C6A-B91B-244F924AECF2}" dt="2023-11-15T15:48:49.155" v="1184"/>
        <pc:sldMkLst>
          <pc:docMk/>
          <pc:sldMk cId="4214056613" sldId="287"/>
        </pc:sldMkLst>
        <pc:spChg chg="mod">
          <ac:chgData name="Darja Wischerath" userId="fa364dda-eceb-41a2-b4c4-41a645917305" providerId="ADAL" clId="{4212B51F-C7E5-4C6A-B91B-244F924AECF2}" dt="2023-11-15T15:48:14.301" v="1175" actId="26606"/>
          <ac:spMkLst>
            <pc:docMk/>
            <pc:sldMk cId="4214056613" sldId="287"/>
            <ac:spMk id="2" creationId="{5AFD0CE6-A235-5A1A-D752-7298FC32845B}"/>
          </ac:spMkLst>
        </pc:spChg>
        <pc:spChg chg="mod">
          <ac:chgData name="Darja Wischerath" userId="fa364dda-eceb-41a2-b4c4-41a645917305" providerId="ADAL" clId="{4212B51F-C7E5-4C6A-B91B-244F924AECF2}" dt="2023-11-15T15:48:14.301" v="1175" actId="26606"/>
          <ac:spMkLst>
            <pc:docMk/>
            <pc:sldMk cId="4214056613" sldId="287"/>
            <ac:spMk id="3" creationId="{FF0658B3-9025-A4BF-577E-EC1DEC879D08}"/>
          </ac:spMkLst>
        </pc:spChg>
        <pc:spChg chg="add">
          <ac:chgData name="Darja Wischerath" userId="fa364dda-eceb-41a2-b4c4-41a645917305" providerId="ADAL" clId="{4212B51F-C7E5-4C6A-B91B-244F924AECF2}" dt="2023-11-15T15:48:14.301" v="1175" actId="26606"/>
          <ac:spMkLst>
            <pc:docMk/>
            <pc:sldMk cId="4214056613" sldId="287"/>
            <ac:spMk id="1031" creationId="{34C0330F-1D4F-4552-B799-615DD237B6DE}"/>
          </ac:spMkLst>
        </pc:spChg>
        <pc:spChg chg="add">
          <ac:chgData name="Darja Wischerath" userId="fa364dda-eceb-41a2-b4c4-41a645917305" providerId="ADAL" clId="{4212B51F-C7E5-4C6A-B91B-244F924AECF2}" dt="2023-11-15T15:48:14.301" v="1175" actId="26606"/>
          <ac:spMkLst>
            <pc:docMk/>
            <pc:sldMk cId="4214056613" sldId="287"/>
            <ac:spMk id="1033" creationId="{92BE0106-0C20-465B-A1BE-0BAC2737B1AD}"/>
          </ac:spMkLst>
        </pc:spChg>
        <pc:spChg chg="add">
          <ac:chgData name="Darja Wischerath" userId="fa364dda-eceb-41a2-b4c4-41a645917305" providerId="ADAL" clId="{4212B51F-C7E5-4C6A-B91B-244F924AECF2}" dt="2023-11-15T15:48:14.301" v="1175" actId="26606"/>
          <ac:spMkLst>
            <pc:docMk/>
            <pc:sldMk cId="4214056613" sldId="287"/>
            <ac:spMk id="1035" creationId="{97B17300-4063-4FCF-8D7A-59C263BDAA2A}"/>
          </ac:spMkLst>
        </pc:spChg>
        <pc:picChg chg="add mod">
          <ac:chgData name="Darja Wischerath" userId="fa364dda-eceb-41a2-b4c4-41a645917305" providerId="ADAL" clId="{4212B51F-C7E5-4C6A-B91B-244F924AECF2}" dt="2023-11-15T15:48:14.301" v="1175" actId="26606"/>
          <ac:picMkLst>
            <pc:docMk/>
            <pc:sldMk cId="4214056613" sldId="287"/>
            <ac:picMk id="1026" creationId="{07A67EBC-8B26-A897-FBE6-D288AF2CB27A}"/>
          </ac:picMkLst>
        </pc:picChg>
      </pc:sldChg>
    </pc:docChg>
  </pc:docChgLst>
  <pc:docChgLst>
    <pc:chgData name="Emily Godwin" userId="c9547742-0e6e-4b9e-8814-02330ae8bd4d" providerId="ADAL" clId="{E628FA3D-317A-452B-8D0F-B5C8E9697AC7}"/>
    <pc:docChg chg="modSld">
      <pc:chgData name="Emily Godwin" userId="c9547742-0e6e-4b9e-8814-02330ae8bd4d" providerId="ADAL" clId="{E628FA3D-317A-452B-8D0F-B5C8E9697AC7}" dt="2023-11-15T10:53:15.859" v="1" actId="20577"/>
      <pc:docMkLst>
        <pc:docMk/>
      </pc:docMkLst>
      <pc:sldChg chg="modSp mod">
        <pc:chgData name="Emily Godwin" userId="c9547742-0e6e-4b9e-8814-02330ae8bd4d" providerId="ADAL" clId="{E628FA3D-317A-452B-8D0F-B5C8E9697AC7}" dt="2023-11-15T10:53:15.859" v="1" actId="20577"/>
        <pc:sldMkLst>
          <pc:docMk/>
          <pc:sldMk cId="2338301110" sldId="278"/>
        </pc:sldMkLst>
        <pc:spChg chg="mod">
          <ac:chgData name="Emily Godwin" userId="c9547742-0e6e-4b9e-8814-02330ae8bd4d" providerId="ADAL" clId="{E628FA3D-317A-452B-8D0F-B5C8E9697AC7}" dt="2023-11-15T10:53:15.859" v="1" actId="20577"/>
          <ac:spMkLst>
            <pc:docMk/>
            <pc:sldMk cId="2338301110" sldId="278"/>
            <ac:spMk id="2" creationId="{D1202E71-D8D5-C4D0-CFFB-31EA64F9D34B}"/>
          </ac:spMkLst>
        </pc:spChg>
      </pc:sldChg>
    </pc:docChg>
  </pc:docChgLst>
  <pc:docChgLst>
    <pc:chgData clId="Web-{1B24DD41-2B86-446E-9B43-D0E59FACEE8A}"/>
    <pc:docChg chg="modSld">
      <pc:chgData name="" userId="" providerId="" clId="Web-{1B24DD41-2B86-446E-9B43-D0E59FACEE8A}" dt="2023-09-20T15:03:50.637" v="1" actId="20577"/>
      <pc:docMkLst>
        <pc:docMk/>
      </pc:docMkLst>
      <pc:sldChg chg="modSp">
        <pc:chgData name="" userId="" providerId="" clId="Web-{1B24DD41-2B86-446E-9B43-D0E59FACEE8A}" dt="2023-09-20T15:03:50.637" v="1" actId="20577"/>
        <pc:sldMkLst>
          <pc:docMk/>
          <pc:sldMk cId="109857222" sldId="256"/>
        </pc:sldMkLst>
        <pc:spChg chg="mod">
          <ac:chgData name="" userId="" providerId="" clId="Web-{1B24DD41-2B86-446E-9B43-D0E59FACEE8A}" dt="2023-09-20T15:03:50.637" v="1" actId="20577"/>
          <ac:spMkLst>
            <pc:docMk/>
            <pc:sldMk cId="109857222" sldId="256"/>
            <ac:spMk id="3" creationId="{00000000-0000-0000-0000-000000000000}"/>
          </ac:spMkLst>
        </pc:spChg>
      </pc:sldChg>
    </pc:docChg>
  </pc:docChgLst>
  <pc:docChgLst>
    <pc:chgData name="Emily Godwin" userId="c9547742-0e6e-4b9e-8814-02330ae8bd4d" providerId="ADAL" clId="{6BC988BC-D9CB-438E-AF2B-6B6BBE9E094F}"/>
    <pc:docChg chg="undo custSel addSld delSld modSld sldOrd">
      <pc:chgData name="Emily Godwin" userId="c9547742-0e6e-4b9e-8814-02330ae8bd4d" providerId="ADAL" clId="{6BC988BC-D9CB-438E-AF2B-6B6BBE9E094F}" dt="2023-11-20T08:06:08.819" v="1034" actId="478"/>
      <pc:docMkLst>
        <pc:docMk/>
      </pc:docMkLst>
      <pc:sldChg chg="modAnim">
        <pc:chgData name="Emily Godwin" userId="c9547742-0e6e-4b9e-8814-02330ae8bd4d" providerId="ADAL" clId="{6BC988BC-D9CB-438E-AF2B-6B6BBE9E094F}" dt="2023-11-14T08:55:48.884" v="2"/>
        <pc:sldMkLst>
          <pc:docMk/>
          <pc:sldMk cId="109857222" sldId="256"/>
        </pc:sldMkLst>
      </pc:sldChg>
      <pc:sldChg chg="modSp mod">
        <pc:chgData name="Emily Godwin" userId="c9547742-0e6e-4b9e-8814-02330ae8bd4d" providerId="ADAL" clId="{6BC988BC-D9CB-438E-AF2B-6B6BBE9E094F}" dt="2023-11-14T08:56:47.996" v="27" actId="1076"/>
        <pc:sldMkLst>
          <pc:docMk/>
          <pc:sldMk cId="420217324" sldId="260"/>
        </pc:sldMkLst>
        <pc:graphicFrameChg chg="mod">
          <ac:chgData name="Emily Godwin" userId="c9547742-0e6e-4b9e-8814-02330ae8bd4d" providerId="ADAL" clId="{6BC988BC-D9CB-438E-AF2B-6B6BBE9E094F}" dt="2023-11-14T08:56:47.996" v="27" actId="1076"/>
          <ac:graphicFrameMkLst>
            <pc:docMk/>
            <pc:sldMk cId="420217324" sldId="260"/>
            <ac:graphicFrameMk id="4" creationId="{50F585FB-84D6-58DC-B5AD-101FA4AAD2DF}"/>
          </ac:graphicFrameMkLst>
        </pc:graphicFrameChg>
      </pc:sldChg>
      <pc:sldChg chg="modSp mod">
        <pc:chgData name="Emily Godwin" userId="c9547742-0e6e-4b9e-8814-02330ae8bd4d" providerId="ADAL" clId="{6BC988BC-D9CB-438E-AF2B-6B6BBE9E094F}" dt="2023-11-14T08:59:53.170" v="89" actId="1076"/>
        <pc:sldMkLst>
          <pc:docMk/>
          <pc:sldMk cId="2032012604" sldId="261"/>
        </pc:sldMkLst>
        <pc:spChg chg="mod">
          <ac:chgData name="Emily Godwin" userId="c9547742-0e6e-4b9e-8814-02330ae8bd4d" providerId="ADAL" clId="{6BC988BC-D9CB-438E-AF2B-6B6BBE9E094F}" dt="2023-11-14T08:59:53.170" v="89" actId="1076"/>
          <ac:spMkLst>
            <pc:docMk/>
            <pc:sldMk cId="2032012604" sldId="261"/>
            <ac:spMk id="12" creationId="{D44AD8A0-3CF0-C9E9-576B-81FA05FAFD26}"/>
          </ac:spMkLst>
        </pc:spChg>
        <pc:spChg chg="mod">
          <ac:chgData name="Emily Godwin" userId="c9547742-0e6e-4b9e-8814-02330ae8bd4d" providerId="ADAL" clId="{6BC988BC-D9CB-438E-AF2B-6B6BBE9E094F}" dt="2023-11-14T08:59:49.409" v="88" actId="1076"/>
          <ac:spMkLst>
            <pc:docMk/>
            <pc:sldMk cId="2032012604" sldId="261"/>
            <ac:spMk id="13" creationId="{A84397E2-0AC0-148D-C4FD-4FB3556757E6}"/>
          </ac:spMkLst>
        </pc:spChg>
        <pc:spChg chg="mod">
          <ac:chgData name="Emily Godwin" userId="c9547742-0e6e-4b9e-8814-02330ae8bd4d" providerId="ADAL" clId="{6BC988BC-D9CB-438E-AF2B-6B6BBE9E094F}" dt="2023-11-14T08:59:45.777" v="87" actId="1076"/>
          <ac:spMkLst>
            <pc:docMk/>
            <pc:sldMk cId="2032012604" sldId="261"/>
            <ac:spMk id="16" creationId="{6AA87C89-D91D-B2A9-34A8-4B54FF55311C}"/>
          </ac:spMkLst>
        </pc:spChg>
      </pc:sldChg>
      <pc:sldChg chg="modSp mod">
        <pc:chgData name="Emily Godwin" userId="c9547742-0e6e-4b9e-8814-02330ae8bd4d" providerId="ADAL" clId="{6BC988BC-D9CB-438E-AF2B-6B6BBE9E094F}" dt="2023-11-14T09:07:17.776" v="180" actId="1076"/>
        <pc:sldMkLst>
          <pc:docMk/>
          <pc:sldMk cId="1546947091" sldId="265"/>
        </pc:sldMkLst>
        <pc:graphicFrameChg chg="mod">
          <ac:chgData name="Emily Godwin" userId="c9547742-0e6e-4b9e-8814-02330ae8bd4d" providerId="ADAL" clId="{6BC988BC-D9CB-438E-AF2B-6B6BBE9E094F}" dt="2023-11-14T09:07:17.776" v="180" actId="1076"/>
          <ac:graphicFrameMkLst>
            <pc:docMk/>
            <pc:sldMk cId="1546947091" sldId="265"/>
            <ac:graphicFrameMk id="8" creationId="{D570DFB7-BEAD-9E88-99E6-002A866A544C}"/>
          </ac:graphicFrameMkLst>
        </pc:graphicFrameChg>
      </pc:sldChg>
      <pc:sldChg chg="addSp delSp modSp add mod ord modAnim">
        <pc:chgData name="Emily Godwin" userId="c9547742-0e6e-4b9e-8814-02330ae8bd4d" providerId="ADAL" clId="{6BC988BC-D9CB-438E-AF2B-6B6BBE9E094F}" dt="2023-11-14T09:39:43.344" v="634" actId="20577"/>
        <pc:sldMkLst>
          <pc:docMk/>
          <pc:sldMk cId="3287105756" sldId="266"/>
        </pc:sldMkLst>
        <pc:spChg chg="mod">
          <ac:chgData name="Emily Godwin" userId="c9547742-0e6e-4b9e-8814-02330ae8bd4d" providerId="ADAL" clId="{6BC988BC-D9CB-438E-AF2B-6B6BBE9E094F}" dt="2023-11-14T09:39:43.344" v="634" actId="20577"/>
          <ac:spMkLst>
            <pc:docMk/>
            <pc:sldMk cId="3287105756" sldId="266"/>
            <ac:spMk id="2" creationId="{9961C441-6813-04D4-0ECB-9EC919DB7CFB}"/>
          </ac:spMkLst>
        </pc:spChg>
        <pc:spChg chg="del">
          <ac:chgData name="Emily Godwin" userId="c9547742-0e6e-4b9e-8814-02330ae8bd4d" providerId="ADAL" clId="{6BC988BC-D9CB-438E-AF2B-6B6BBE9E094F}" dt="2023-11-14T08:57:31.313" v="61" actId="478"/>
          <ac:spMkLst>
            <pc:docMk/>
            <pc:sldMk cId="3287105756" sldId="266"/>
            <ac:spMk id="3" creationId="{32AF4CC1-356D-11D8-15C7-8EC0D1B5FD9E}"/>
          </ac:spMkLst>
        </pc:spChg>
        <pc:spChg chg="add del mod">
          <ac:chgData name="Emily Godwin" userId="c9547742-0e6e-4b9e-8814-02330ae8bd4d" providerId="ADAL" clId="{6BC988BC-D9CB-438E-AF2B-6B6BBE9E094F}" dt="2023-11-14T08:57:33.187" v="62" actId="478"/>
          <ac:spMkLst>
            <pc:docMk/>
            <pc:sldMk cId="3287105756" sldId="266"/>
            <ac:spMk id="6" creationId="{6ADCD6C1-128A-E967-8F8B-42D9B5456551}"/>
          </ac:spMkLst>
        </pc:spChg>
        <pc:spChg chg="add del mod">
          <ac:chgData name="Emily Godwin" userId="c9547742-0e6e-4b9e-8814-02330ae8bd4d" providerId="ADAL" clId="{6BC988BC-D9CB-438E-AF2B-6B6BBE9E094F}" dt="2023-11-14T09:34:40.101" v="397" actId="478"/>
          <ac:spMkLst>
            <pc:docMk/>
            <pc:sldMk cId="3287105756" sldId="266"/>
            <ac:spMk id="7" creationId="{BD86C97B-C849-8A77-D9F6-1B8ABA968313}"/>
          </ac:spMkLst>
        </pc:spChg>
        <pc:spChg chg="add del mod">
          <ac:chgData name="Emily Godwin" userId="c9547742-0e6e-4b9e-8814-02330ae8bd4d" providerId="ADAL" clId="{6BC988BC-D9CB-438E-AF2B-6B6BBE9E094F}" dt="2023-11-14T09:34:43.492" v="399" actId="478"/>
          <ac:spMkLst>
            <pc:docMk/>
            <pc:sldMk cId="3287105756" sldId="266"/>
            <ac:spMk id="9" creationId="{E4106A89-70FD-883D-3875-7EA85C1AB63F}"/>
          </ac:spMkLst>
        </pc:spChg>
        <pc:spChg chg="add mod">
          <ac:chgData name="Emily Godwin" userId="c9547742-0e6e-4b9e-8814-02330ae8bd4d" providerId="ADAL" clId="{6BC988BC-D9CB-438E-AF2B-6B6BBE9E094F}" dt="2023-11-14T09:34:40.404" v="398"/>
          <ac:spMkLst>
            <pc:docMk/>
            <pc:sldMk cId="3287105756" sldId="266"/>
            <ac:spMk id="10" creationId="{34A574FF-7481-B0CE-70C3-4B57D8F3E72D}"/>
          </ac:spMkLst>
        </pc:spChg>
        <pc:spChg chg="add mod">
          <ac:chgData name="Emily Godwin" userId="c9547742-0e6e-4b9e-8814-02330ae8bd4d" providerId="ADAL" clId="{6BC988BC-D9CB-438E-AF2B-6B6BBE9E094F}" dt="2023-11-14T09:34:45.465" v="400" actId="14100"/>
          <ac:spMkLst>
            <pc:docMk/>
            <pc:sldMk cId="3287105756" sldId="266"/>
            <ac:spMk id="11" creationId="{415CFC44-6FC8-FD01-F5E6-FF003C182E0E}"/>
          </ac:spMkLst>
        </pc:spChg>
        <pc:picChg chg="del">
          <ac:chgData name="Emily Godwin" userId="c9547742-0e6e-4b9e-8814-02330ae8bd4d" providerId="ADAL" clId="{6BC988BC-D9CB-438E-AF2B-6B6BBE9E094F}" dt="2023-11-14T08:57:29.849" v="60" actId="478"/>
          <ac:picMkLst>
            <pc:docMk/>
            <pc:sldMk cId="3287105756" sldId="266"/>
            <ac:picMk id="5" creationId="{EE6869A8-3546-2DC3-4D92-6DECA5E1CAA4}"/>
          </ac:picMkLst>
        </pc:picChg>
      </pc:sldChg>
      <pc:sldChg chg="addSp delSp modSp add mod modAnim">
        <pc:chgData name="Emily Godwin" userId="c9547742-0e6e-4b9e-8814-02330ae8bd4d" providerId="ADAL" clId="{6BC988BC-D9CB-438E-AF2B-6B6BBE9E094F}" dt="2023-11-19T12:53:45.477" v="827" actId="14100"/>
        <pc:sldMkLst>
          <pc:docMk/>
          <pc:sldMk cId="3743199987" sldId="267"/>
        </pc:sldMkLst>
        <pc:spChg chg="add mod">
          <ac:chgData name="Emily Godwin" userId="c9547742-0e6e-4b9e-8814-02330ae8bd4d" providerId="ADAL" clId="{6BC988BC-D9CB-438E-AF2B-6B6BBE9E094F}" dt="2023-11-19T12:53:45.477" v="827" actId="14100"/>
          <ac:spMkLst>
            <pc:docMk/>
            <pc:sldMk cId="3743199987" sldId="267"/>
            <ac:spMk id="2" creationId="{0015C5AA-C5CB-98F6-D142-116FEEFBA935}"/>
          </ac:spMkLst>
        </pc:spChg>
        <pc:spChg chg="del">
          <ac:chgData name="Emily Godwin" userId="c9547742-0e6e-4b9e-8814-02330ae8bd4d" providerId="ADAL" clId="{6BC988BC-D9CB-438E-AF2B-6B6BBE9E094F}" dt="2023-11-14T08:58:59.905" v="77" actId="478"/>
          <ac:spMkLst>
            <pc:docMk/>
            <pc:sldMk cId="3743199987" sldId="267"/>
            <ac:spMk id="2" creationId="{9961C441-6813-04D4-0ECB-9EC919DB7CFB}"/>
          </ac:spMkLst>
        </pc:spChg>
        <pc:spChg chg="add del mod">
          <ac:chgData name="Emily Godwin" userId="c9547742-0e6e-4b9e-8814-02330ae8bd4d" providerId="ADAL" clId="{6BC988BC-D9CB-438E-AF2B-6B6BBE9E094F}" dt="2023-11-14T08:59:01.814" v="79" actId="478"/>
          <ac:spMkLst>
            <pc:docMk/>
            <pc:sldMk cId="3743199987" sldId="267"/>
            <ac:spMk id="4" creationId="{7BC5D2A3-B073-B03E-F3EB-1120F405154A}"/>
          </ac:spMkLst>
        </pc:spChg>
        <pc:spChg chg="add del mod">
          <ac:chgData name="Emily Godwin" userId="c9547742-0e6e-4b9e-8814-02330ae8bd4d" providerId="ADAL" clId="{6BC988BC-D9CB-438E-AF2B-6B6BBE9E094F}" dt="2023-11-14T08:59:02.868" v="80" actId="478"/>
          <ac:spMkLst>
            <pc:docMk/>
            <pc:sldMk cId="3743199987" sldId="267"/>
            <ac:spMk id="6" creationId="{C3002CB4-228E-4F96-0305-55672099FB8C}"/>
          </ac:spMkLst>
        </pc:spChg>
        <pc:spChg chg="del">
          <ac:chgData name="Emily Godwin" userId="c9547742-0e6e-4b9e-8814-02330ae8bd4d" providerId="ADAL" clId="{6BC988BC-D9CB-438E-AF2B-6B6BBE9E094F}" dt="2023-11-14T08:59:00.785" v="78" actId="478"/>
          <ac:spMkLst>
            <pc:docMk/>
            <pc:sldMk cId="3743199987" sldId="267"/>
            <ac:spMk id="7" creationId="{BD86C97B-C849-8A77-D9F6-1B8ABA968313}"/>
          </ac:spMkLst>
        </pc:spChg>
        <pc:spChg chg="add del mod">
          <ac:chgData name="Emily Godwin" userId="c9547742-0e6e-4b9e-8814-02330ae8bd4d" providerId="ADAL" clId="{6BC988BC-D9CB-438E-AF2B-6B6BBE9E094F}" dt="2023-11-14T09:29:42.847" v="284" actId="478"/>
          <ac:spMkLst>
            <pc:docMk/>
            <pc:sldMk cId="3743199987" sldId="267"/>
            <ac:spMk id="12" creationId="{E582399D-F62F-7759-4852-498E09F2A45E}"/>
          </ac:spMkLst>
        </pc:spChg>
        <pc:spChg chg="add del mod">
          <ac:chgData name="Emily Godwin" userId="c9547742-0e6e-4b9e-8814-02330ae8bd4d" providerId="ADAL" clId="{6BC988BC-D9CB-438E-AF2B-6B6BBE9E094F}" dt="2023-11-14T09:29:39.988" v="283" actId="478"/>
          <ac:spMkLst>
            <pc:docMk/>
            <pc:sldMk cId="3743199987" sldId="267"/>
            <ac:spMk id="13" creationId="{9E6C77A8-2B15-DA59-30C8-538F4126CAC3}"/>
          </ac:spMkLst>
        </pc:spChg>
        <pc:spChg chg="add del mod">
          <ac:chgData name="Emily Godwin" userId="c9547742-0e6e-4b9e-8814-02330ae8bd4d" providerId="ADAL" clId="{6BC988BC-D9CB-438E-AF2B-6B6BBE9E094F}" dt="2023-11-14T09:29:45.950" v="287" actId="478"/>
          <ac:spMkLst>
            <pc:docMk/>
            <pc:sldMk cId="3743199987" sldId="267"/>
            <ac:spMk id="15" creationId="{CD761878-302B-39A6-3F47-801A716BFE90}"/>
          </ac:spMkLst>
        </pc:spChg>
        <pc:spChg chg="add mod">
          <ac:chgData name="Emily Godwin" userId="c9547742-0e6e-4b9e-8814-02330ae8bd4d" providerId="ADAL" clId="{6BC988BC-D9CB-438E-AF2B-6B6BBE9E094F}" dt="2023-11-14T09:01:41.101" v="107" actId="14100"/>
          <ac:spMkLst>
            <pc:docMk/>
            <pc:sldMk cId="3743199987" sldId="267"/>
            <ac:spMk id="16" creationId="{D655158B-E8F0-7FB5-A4CD-616D4CEDCEDB}"/>
          </ac:spMkLst>
        </pc:spChg>
        <pc:spChg chg="add mod">
          <ac:chgData name="Emily Godwin" userId="c9547742-0e6e-4b9e-8814-02330ae8bd4d" providerId="ADAL" clId="{6BC988BC-D9CB-438E-AF2B-6B6BBE9E094F}" dt="2023-11-14T09:01:57.944" v="118" actId="14100"/>
          <ac:spMkLst>
            <pc:docMk/>
            <pc:sldMk cId="3743199987" sldId="267"/>
            <ac:spMk id="17" creationId="{4C2D9DDE-5A24-B3AF-2FE4-B8E4F1791BF5}"/>
          </ac:spMkLst>
        </pc:spChg>
        <pc:spChg chg="add del mod ord">
          <ac:chgData name="Emily Godwin" userId="c9547742-0e6e-4b9e-8814-02330ae8bd4d" providerId="ADAL" clId="{6BC988BC-D9CB-438E-AF2B-6B6BBE9E094F}" dt="2023-11-14T09:29:48.875" v="288" actId="478"/>
          <ac:spMkLst>
            <pc:docMk/>
            <pc:sldMk cId="3743199987" sldId="267"/>
            <ac:spMk id="18" creationId="{A138BFEA-DB52-1E16-EFFA-AF3AB6A09F11}"/>
          </ac:spMkLst>
        </pc:spChg>
        <pc:spChg chg="add mod">
          <ac:chgData name="Emily Godwin" userId="c9547742-0e6e-4b9e-8814-02330ae8bd4d" providerId="ADAL" clId="{6BC988BC-D9CB-438E-AF2B-6B6BBE9E094F}" dt="2023-11-14T09:29:38.789" v="282" actId="478"/>
          <ac:spMkLst>
            <pc:docMk/>
            <pc:sldMk cId="3743199987" sldId="267"/>
            <ac:spMk id="21" creationId="{D7BDE4B1-6D37-BD63-2894-F2337AC3FCD4}"/>
          </ac:spMkLst>
        </pc:spChg>
        <pc:spChg chg="add mod">
          <ac:chgData name="Emily Godwin" userId="c9547742-0e6e-4b9e-8814-02330ae8bd4d" providerId="ADAL" clId="{6BC988BC-D9CB-438E-AF2B-6B6BBE9E094F}" dt="2023-11-14T09:30:25.139" v="298" actId="1035"/>
          <ac:spMkLst>
            <pc:docMk/>
            <pc:sldMk cId="3743199987" sldId="267"/>
            <ac:spMk id="22" creationId="{828D659B-263F-8DC1-6A94-B0A0F341C9F1}"/>
          </ac:spMkLst>
        </pc:spChg>
        <pc:picChg chg="add mod ord modCrop">
          <ac:chgData name="Emily Godwin" userId="c9547742-0e6e-4b9e-8814-02330ae8bd4d" providerId="ADAL" clId="{6BC988BC-D9CB-438E-AF2B-6B6BBE9E094F}" dt="2023-11-14T09:29:37.413" v="281" actId="167"/>
          <ac:picMkLst>
            <pc:docMk/>
            <pc:sldMk cId="3743199987" sldId="267"/>
            <ac:picMk id="9" creationId="{72ADB5DF-A333-CFC8-0D2F-447631369896}"/>
          </ac:picMkLst>
        </pc:picChg>
        <pc:picChg chg="add del mod">
          <ac:chgData name="Emily Godwin" userId="c9547742-0e6e-4b9e-8814-02330ae8bd4d" providerId="ADAL" clId="{6BC988BC-D9CB-438E-AF2B-6B6BBE9E094F}" dt="2023-11-14T09:29:38.789" v="282" actId="478"/>
          <ac:picMkLst>
            <pc:docMk/>
            <pc:sldMk cId="3743199987" sldId="267"/>
            <ac:picMk id="10" creationId="{013D5E6C-697B-C4B0-5394-B9E3C8EE72A5}"/>
          </ac:picMkLst>
        </pc:picChg>
        <pc:picChg chg="add del mod">
          <ac:chgData name="Emily Godwin" userId="c9547742-0e6e-4b9e-8814-02330ae8bd4d" providerId="ADAL" clId="{6BC988BC-D9CB-438E-AF2B-6B6BBE9E094F}" dt="2023-11-14T09:29:43.241" v="285" actId="478"/>
          <ac:picMkLst>
            <pc:docMk/>
            <pc:sldMk cId="3743199987" sldId="267"/>
            <ac:picMk id="11" creationId="{55333DA6-2876-1459-78A4-B7904111A1A4}"/>
          </ac:picMkLst>
        </pc:picChg>
        <pc:picChg chg="add del mod">
          <ac:chgData name="Emily Godwin" userId="c9547742-0e6e-4b9e-8814-02330ae8bd4d" providerId="ADAL" clId="{6BC988BC-D9CB-438E-AF2B-6B6BBE9E094F}" dt="2023-11-14T09:29:44.469" v="286" actId="478"/>
          <ac:picMkLst>
            <pc:docMk/>
            <pc:sldMk cId="3743199987" sldId="267"/>
            <ac:picMk id="14" creationId="{A722BB40-7C49-8A7D-E154-02B100559BB4}"/>
          </ac:picMkLst>
        </pc:picChg>
        <pc:picChg chg="add del mod">
          <ac:chgData name="Emily Godwin" userId="c9547742-0e6e-4b9e-8814-02330ae8bd4d" providerId="ADAL" clId="{6BC988BC-D9CB-438E-AF2B-6B6BBE9E094F}" dt="2023-11-14T09:05:49.687" v="163" actId="478"/>
          <ac:picMkLst>
            <pc:docMk/>
            <pc:sldMk cId="3743199987" sldId="267"/>
            <ac:picMk id="19" creationId="{1E640B5E-7E0C-816A-9803-C6FFC4E03C1C}"/>
          </ac:picMkLst>
        </pc:picChg>
      </pc:sldChg>
      <pc:sldChg chg="addSp delSp modSp add mod ord">
        <pc:chgData name="Emily Godwin" userId="c9547742-0e6e-4b9e-8814-02330ae8bd4d" providerId="ADAL" clId="{6BC988BC-D9CB-438E-AF2B-6B6BBE9E094F}" dt="2023-11-14T09:39:36.797" v="631" actId="20577"/>
        <pc:sldMkLst>
          <pc:docMk/>
          <pc:sldMk cId="2077058493" sldId="268"/>
        </pc:sldMkLst>
        <pc:spChg chg="mod">
          <ac:chgData name="Emily Godwin" userId="c9547742-0e6e-4b9e-8814-02330ae8bd4d" providerId="ADAL" clId="{6BC988BC-D9CB-438E-AF2B-6B6BBE9E094F}" dt="2023-11-14T09:39:36.797" v="631" actId="20577"/>
          <ac:spMkLst>
            <pc:docMk/>
            <pc:sldMk cId="2077058493" sldId="268"/>
            <ac:spMk id="2" creationId="{9961C441-6813-04D4-0ECB-9EC919DB7CFB}"/>
          </ac:spMkLst>
        </pc:spChg>
        <pc:spChg chg="add del mod">
          <ac:chgData name="Emily Godwin" userId="c9547742-0e6e-4b9e-8814-02330ae8bd4d" providerId="ADAL" clId="{6BC988BC-D9CB-438E-AF2B-6B6BBE9E094F}" dt="2023-11-14T09:34:14.799" v="392" actId="478"/>
          <ac:spMkLst>
            <pc:docMk/>
            <pc:sldMk cId="2077058493" sldId="268"/>
            <ac:spMk id="4" creationId="{7429E467-FF85-98B7-0101-ED65AC0B8F93}"/>
          </ac:spMkLst>
        </pc:spChg>
        <pc:spChg chg="add mod">
          <ac:chgData name="Emily Godwin" userId="c9547742-0e6e-4b9e-8814-02330ae8bd4d" providerId="ADAL" clId="{6BC988BC-D9CB-438E-AF2B-6B6BBE9E094F}" dt="2023-11-14T09:34:11.042" v="391"/>
          <ac:spMkLst>
            <pc:docMk/>
            <pc:sldMk cId="2077058493" sldId="268"/>
            <ac:spMk id="5" creationId="{226A72BD-A9D1-C88D-BAE3-48D3DC3C99CE}"/>
          </ac:spMkLst>
        </pc:spChg>
        <pc:spChg chg="add mod">
          <ac:chgData name="Emily Godwin" userId="c9547742-0e6e-4b9e-8814-02330ae8bd4d" providerId="ADAL" clId="{6BC988BC-D9CB-438E-AF2B-6B6BBE9E094F}" dt="2023-11-14T09:34:33.482" v="396" actId="207"/>
          <ac:spMkLst>
            <pc:docMk/>
            <pc:sldMk cId="2077058493" sldId="268"/>
            <ac:spMk id="6" creationId="{B454F640-4F6D-832D-BFB7-D8D433DE5813}"/>
          </ac:spMkLst>
        </pc:spChg>
        <pc:spChg chg="del mod">
          <ac:chgData name="Emily Godwin" userId="c9547742-0e6e-4b9e-8814-02330ae8bd4d" providerId="ADAL" clId="{6BC988BC-D9CB-438E-AF2B-6B6BBE9E094F}" dt="2023-11-14T09:34:10.708" v="390" actId="478"/>
          <ac:spMkLst>
            <pc:docMk/>
            <pc:sldMk cId="2077058493" sldId="268"/>
            <ac:spMk id="7" creationId="{BD86C97B-C849-8A77-D9F6-1B8ABA968313}"/>
          </ac:spMkLst>
        </pc:spChg>
      </pc:sldChg>
      <pc:sldChg chg="addSp delSp modSp new mod modAnim">
        <pc:chgData name="Emily Godwin" userId="c9547742-0e6e-4b9e-8814-02330ae8bd4d" providerId="ADAL" clId="{6BC988BC-D9CB-438E-AF2B-6B6BBE9E094F}" dt="2023-11-14T09:31:25.240" v="314"/>
        <pc:sldMkLst>
          <pc:docMk/>
          <pc:sldMk cId="2652748521" sldId="269"/>
        </pc:sldMkLst>
        <pc:spChg chg="del">
          <ac:chgData name="Emily Godwin" userId="c9547742-0e6e-4b9e-8814-02330ae8bd4d" providerId="ADAL" clId="{6BC988BC-D9CB-438E-AF2B-6B6BBE9E094F}" dt="2023-11-14T09:05:32.856" v="155" actId="478"/>
          <ac:spMkLst>
            <pc:docMk/>
            <pc:sldMk cId="2652748521" sldId="269"/>
            <ac:spMk id="2" creationId="{BC6E84DB-DF28-3C77-B6CE-F053982CCAA2}"/>
          </ac:spMkLst>
        </pc:spChg>
        <pc:spChg chg="del">
          <ac:chgData name="Emily Godwin" userId="c9547742-0e6e-4b9e-8814-02330ae8bd4d" providerId="ADAL" clId="{6BC988BC-D9CB-438E-AF2B-6B6BBE9E094F}" dt="2023-11-14T09:05:34.038" v="156" actId="478"/>
          <ac:spMkLst>
            <pc:docMk/>
            <pc:sldMk cId="2652748521" sldId="269"/>
            <ac:spMk id="3" creationId="{997CB95E-5DA6-1B9D-FB37-D1DA2A3DA340}"/>
          </ac:spMkLst>
        </pc:spChg>
        <pc:spChg chg="add mod">
          <ac:chgData name="Emily Godwin" userId="c9547742-0e6e-4b9e-8814-02330ae8bd4d" providerId="ADAL" clId="{6BC988BC-D9CB-438E-AF2B-6B6BBE9E094F}" dt="2023-11-14T09:06:04.590" v="168" actId="14100"/>
          <ac:spMkLst>
            <pc:docMk/>
            <pc:sldMk cId="2652748521" sldId="269"/>
            <ac:spMk id="7" creationId="{A0104C61-AE7F-248B-3912-3F786F94610E}"/>
          </ac:spMkLst>
        </pc:spChg>
        <pc:spChg chg="add mod">
          <ac:chgData name="Emily Godwin" userId="c9547742-0e6e-4b9e-8814-02330ae8bd4d" providerId="ADAL" clId="{6BC988BC-D9CB-438E-AF2B-6B6BBE9E094F}" dt="2023-11-14T09:06:20.216" v="171" actId="14100"/>
          <ac:spMkLst>
            <pc:docMk/>
            <pc:sldMk cId="2652748521" sldId="269"/>
            <ac:spMk id="8" creationId="{1B2FFBA5-AAE5-2E6C-2B63-58B03294A6F9}"/>
          </ac:spMkLst>
        </pc:spChg>
        <pc:spChg chg="add mod">
          <ac:chgData name="Emily Godwin" userId="c9547742-0e6e-4b9e-8814-02330ae8bd4d" providerId="ADAL" clId="{6BC988BC-D9CB-438E-AF2B-6B6BBE9E094F}" dt="2023-11-14T09:13:34.241" v="190" actId="1076"/>
          <ac:spMkLst>
            <pc:docMk/>
            <pc:sldMk cId="2652748521" sldId="269"/>
            <ac:spMk id="9" creationId="{7D9F9418-1FF6-2749-824B-33CEFDCB563C}"/>
          </ac:spMkLst>
        </pc:spChg>
        <pc:spChg chg="add mod">
          <ac:chgData name="Emily Godwin" userId="c9547742-0e6e-4b9e-8814-02330ae8bd4d" providerId="ADAL" clId="{6BC988BC-D9CB-438E-AF2B-6B6BBE9E094F}" dt="2023-11-14T09:13:32.157" v="189" actId="1076"/>
          <ac:spMkLst>
            <pc:docMk/>
            <pc:sldMk cId="2652748521" sldId="269"/>
            <ac:spMk id="10" creationId="{BF48AAAF-D1B9-E39C-32CC-2B9E1FBEDFAB}"/>
          </ac:spMkLst>
        </pc:spChg>
        <pc:spChg chg="add mod">
          <ac:chgData name="Emily Godwin" userId="c9547742-0e6e-4b9e-8814-02330ae8bd4d" providerId="ADAL" clId="{6BC988BC-D9CB-438E-AF2B-6B6BBE9E094F}" dt="2023-11-14T09:31:01.715" v="311" actId="1037"/>
          <ac:spMkLst>
            <pc:docMk/>
            <pc:sldMk cId="2652748521" sldId="269"/>
            <ac:spMk id="11" creationId="{0129D5E4-89D6-1E91-5A04-7F5937F32D9D}"/>
          </ac:spMkLst>
        </pc:spChg>
        <pc:picChg chg="add del mod">
          <ac:chgData name="Emily Godwin" userId="c9547742-0e6e-4b9e-8814-02330ae8bd4d" providerId="ADAL" clId="{6BC988BC-D9CB-438E-AF2B-6B6BBE9E094F}" dt="2023-11-14T09:05:51.354" v="164" actId="478"/>
          <ac:picMkLst>
            <pc:docMk/>
            <pc:sldMk cId="2652748521" sldId="269"/>
            <ac:picMk id="5" creationId="{1FBF6261-FE00-0CFF-BB7F-081315C4ADF9}"/>
          </ac:picMkLst>
        </pc:picChg>
        <pc:picChg chg="add mod">
          <ac:chgData name="Emily Godwin" userId="c9547742-0e6e-4b9e-8814-02330ae8bd4d" providerId="ADAL" clId="{6BC988BC-D9CB-438E-AF2B-6B6BBE9E094F}" dt="2023-11-14T09:05:51.606" v="165"/>
          <ac:picMkLst>
            <pc:docMk/>
            <pc:sldMk cId="2652748521" sldId="269"/>
            <ac:picMk id="6" creationId="{24240576-84E2-721F-CBB3-AD0FCEF59E96}"/>
          </ac:picMkLst>
        </pc:picChg>
      </pc:sldChg>
      <pc:sldChg chg="delSp new del mod">
        <pc:chgData name="Emily Godwin" userId="c9547742-0e6e-4b9e-8814-02330ae8bd4d" providerId="ADAL" clId="{6BC988BC-D9CB-438E-AF2B-6B6BBE9E094F}" dt="2023-11-14T09:17:58.216" v="191" actId="2696"/>
        <pc:sldMkLst>
          <pc:docMk/>
          <pc:sldMk cId="873226720" sldId="270"/>
        </pc:sldMkLst>
        <pc:spChg chg="del">
          <ac:chgData name="Emily Godwin" userId="c9547742-0e6e-4b9e-8814-02330ae8bd4d" providerId="ADAL" clId="{6BC988BC-D9CB-438E-AF2B-6B6BBE9E094F}" dt="2023-11-14T09:06:57.116" v="177" actId="478"/>
          <ac:spMkLst>
            <pc:docMk/>
            <pc:sldMk cId="873226720" sldId="270"/>
            <ac:spMk id="2" creationId="{A9B65956-A525-A1A0-C044-ECD9299CC4E8}"/>
          </ac:spMkLst>
        </pc:spChg>
        <pc:spChg chg="del">
          <ac:chgData name="Emily Godwin" userId="c9547742-0e6e-4b9e-8814-02330ae8bd4d" providerId="ADAL" clId="{6BC988BC-D9CB-438E-AF2B-6B6BBE9E094F}" dt="2023-11-14T09:06:57.688" v="178" actId="478"/>
          <ac:spMkLst>
            <pc:docMk/>
            <pc:sldMk cId="873226720" sldId="270"/>
            <ac:spMk id="3" creationId="{B252797B-5AED-5212-AFF8-D324AC6FEDD6}"/>
          </ac:spMkLst>
        </pc:spChg>
      </pc:sldChg>
      <pc:sldChg chg="addSp delSp modSp new mod delAnim modAnim">
        <pc:chgData name="Emily Godwin" userId="c9547742-0e6e-4b9e-8814-02330ae8bd4d" providerId="ADAL" clId="{6BC988BC-D9CB-438E-AF2B-6B6BBE9E094F}" dt="2023-11-14T10:34:22.828" v="705" actId="1038"/>
        <pc:sldMkLst>
          <pc:docMk/>
          <pc:sldMk cId="1734286304" sldId="270"/>
        </pc:sldMkLst>
        <pc:spChg chg="del">
          <ac:chgData name="Emily Godwin" userId="c9547742-0e6e-4b9e-8814-02330ae8bd4d" providerId="ADAL" clId="{6BC988BC-D9CB-438E-AF2B-6B6BBE9E094F}" dt="2023-11-14T09:18:23.840" v="196" actId="478"/>
          <ac:spMkLst>
            <pc:docMk/>
            <pc:sldMk cId="1734286304" sldId="270"/>
            <ac:spMk id="2" creationId="{504FB97E-3B12-4C11-255B-42CEAABA5389}"/>
          </ac:spMkLst>
        </pc:spChg>
        <pc:spChg chg="del">
          <ac:chgData name="Emily Godwin" userId="c9547742-0e6e-4b9e-8814-02330ae8bd4d" providerId="ADAL" clId="{6BC988BC-D9CB-438E-AF2B-6B6BBE9E094F}" dt="2023-11-14T09:18:24.412" v="197" actId="478"/>
          <ac:spMkLst>
            <pc:docMk/>
            <pc:sldMk cId="1734286304" sldId="270"/>
            <ac:spMk id="3" creationId="{686BA6FD-2544-18C5-722C-D5AA08F6D4BA}"/>
          </ac:spMkLst>
        </pc:spChg>
        <pc:spChg chg="add mod">
          <ac:chgData name="Emily Godwin" userId="c9547742-0e6e-4b9e-8814-02330ae8bd4d" providerId="ADAL" clId="{6BC988BC-D9CB-438E-AF2B-6B6BBE9E094F}" dt="2023-11-14T10:34:22.828" v="705" actId="1038"/>
          <ac:spMkLst>
            <pc:docMk/>
            <pc:sldMk cId="1734286304" sldId="270"/>
            <ac:spMk id="7" creationId="{9C3F3611-7089-8607-3F99-31A17AD463E0}"/>
          </ac:spMkLst>
        </pc:spChg>
        <pc:picChg chg="add del mod ord modCrop">
          <ac:chgData name="Emily Godwin" userId="c9547742-0e6e-4b9e-8814-02330ae8bd4d" providerId="ADAL" clId="{6BC988BC-D9CB-438E-AF2B-6B6BBE9E094F}" dt="2023-11-14T10:33:22.358" v="674" actId="478"/>
          <ac:picMkLst>
            <pc:docMk/>
            <pc:sldMk cId="1734286304" sldId="270"/>
            <ac:picMk id="5" creationId="{D37A69A2-ECFC-402C-C334-63D1116646A2}"/>
          </ac:picMkLst>
        </pc:picChg>
        <pc:picChg chg="add del mod">
          <ac:chgData name="Emily Godwin" userId="c9547742-0e6e-4b9e-8814-02330ae8bd4d" providerId="ADAL" clId="{6BC988BC-D9CB-438E-AF2B-6B6BBE9E094F}" dt="2023-11-14T09:27:27.175" v="257" actId="478"/>
          <ac:picMkLst>
            <pc:docMk/>
            <pc:sldMk cId="1734286304" sldId="270"/>
            <ac:picMk id="6" creationId="{7EA43F96-2028-91E0-9812-0EA9AC0A3FC8}"/>
          </ac:picMkLst>
        </pc:picChg>
        <pc:picChg chg="add mod ord modCrop">
          <ac:chgData name="Emily Godwin" userId="c9547742-0e6e-4b9e-8814-02330ae8bd4d" providerId="ADAL" clId="{6BC988BC-D9CB-438E-AF2B-6B6BBE9E094F}" dt="2023-11-14T10:34:13.547" v="691" actId="167"/>
          <ac:picMkLst>
            <pc:docMk/>
            <pc:sldMk cId="1734286304" sldId="270"/>
            <ac:picMk id="9" creationId="{6F60E595-C56F-9B61-927E-78E13E66A9CF}"/>
          </ac:picMkLst>
        </pc:picChg>
      </pc:sldChg>
      <pc:sldChg chg="delSp modSp new mod">
        <pc:chgData name="Emily Godwin" userId="c9547742-0e6e-4b9e-8814-02330ae8bd4d" providerId="ADAL" clId="{6BC988BC-D9CB-438E-AF2B-6B6BBE9E094F}" dt="2023-11-19T12:58:05.330" v="1015" actId="20577"/>
        <pc:sldMkLst>
          <pc:docMk/>
          <pc:sldMk cId="1226682542" sldId="271"/>
        </pc:sldMkLst>
        <pc:spChg chg="mod">
          <ac:chgData name="Emily Godwin" userId="c9547742-0e6e-4b9e-8814-02330ae8bd4d" providerId="ADAL" clId="{6BC988BC-D9CB-438E-AF2B-6B6BBE9E094F}" dt="2023-11-19T12:58:05.330" v="1015" actId="20577"/>
          <ac:spMkLst>
            <pc:docMk/>
            <pc:sldMk cId="1226682542" sldId="271"/>
            <ac:spMk id="2" creationId="{A6FBF881-135A-762C-9066-7432FA65BE3D}"/>
          </ac:spMkLst>
        </pc:spChg>
        <pc:spChg chg="del">
          <ac:chgData name="Emily Godwin" userId="c9547742-0e6e-4b9e-8814-02330ae8bd4d" providerId="ADAL" clId="{6BC988BC-D9CB-438E-AF2B-6B6BBE9E094F}" dt="2023-11-14T09:19:27.682" v="224" actId="478"/>
          <ac:spMkLst>
            <pc:docMk/>
            <pc:sldMk cId="1226682542" sldId="271"/>
            <ac:spMk id="3" creationId="{5E656EA4-5D07-ED8F-E754-89C06897A757}"/>
          </ac:spMkLst>
        </pc:spChg>
      </pc:sldChg>
      <pc:sldChg chg="addSp delSp modSp new mod ord delAnim modAnim">
        <pc:chgData name="Emily Godwin" userId="c9547742-0e6e-4b9e-8814-02330ae8bd4d" providerId="ADAL" clId="{6BC988BC-D9CB-438E-AF2B-6B6BBE9E094F}" dt="2023-11-14T09:29:13.597" v="280" actId="14100"/>
        <pc:sldMkLst>
          <pc:docMk/>
          <pc:sldMk cId="2461569019" sldId="272"/>
        </pc:sldMkLst>
        <pc:spChg chg="del">
          <ac:chgData name="Emily Godwin" userId="c9547742-0e6e-4b9e-8814-02330ae8bd4d" providerId="ADAL" clId="{6BC988BC-D9CB-438E-AF2B-6B6BBE9E094F}" dt="2023-11-14T09:28:07.566" v="262" actId="478"/>
          <ac:spMkLst>
            <pc:docMk/>
            <pc:sldMk cId="2461569019" sldId="272"/>
            <ac:spMk id="2" creationId="{1685C86A-AFDA-B925-D643-1AAEA647BBA9}"/>
          </ac:spMkLst>
        </pc:spChg>
        <pc:spChg chg="del">
          <ac:chgData name="Emily Godwin" userId="c9547742-0e6e-4b9e-8814-02330ae8bd4d" providerId="ADAL" clId="{6BC988BC-D9CB-438E-AF2B-6B6BBE9E094F}" dt="2023-11-14T09:28:08.348" v="263" actId="478"/>
          <ac:spMkLst>
            <pc:docMk/>
            <pc:sldMk cId="2461569019" sldId="272"/>
            <ac:spMk id="3" creationId="{B088E4CB-0593-9E83-2DD0-F78136593BCE}"/>
          </ac:spMkLst>
        </pc:spChg>
        <pc:spChg chg="add mod">
          <ac:chgData name="Emily Godwin" userId="c9547742-0e6e-4b9e-8814-02330ae8bd4d" providerId="ADAL" clId="{6BC988BC-D9CB-438E-AF2B-6B6BBE9E094F}" dt="2023-11-14T09:28:47.981" v="273" actId="2085"/>
          <ac:spMkLst>
            <pc:docMk/>
            <pc:sldMk cId="2461569019" sldId="272"/>
            <ac:spMk id="7" creationId="{E1D1C48E-30C0-4938-B4B7-85D43FC86BFF}"/>
          </ac:spMkLst>
        </pc:spChg>
        <pc:spChg chg="add mod">
          <ac:chgData name="Emily Godwin" userId="c9547742-0e6e-4b9e-8814-02330ae8bd4d" providerId="ADAL" clId="{6BC988BC-D9CB-438E-AF2B-6B6BBE9E094F}" dt="2023-11-14T09:29:13.597" v="280" actId="14100"/>
          <ac:spMkLst>
            <pc:docMk/>
            <pc:sldMk cId="2461569019" sldId="272"/>
            <ac:spMk id="8" creationId="{DB9F7E00-3BBA-547C-5A8E-1176FFEE968C}"/>
          </ac:spMkLst>
        </pc:spChg>
        <pc:picChg chg="add mod ord modCrop">
          <ac:chgData name="Emily Godwin" userId="c9547742-0e6e-4b9e-8814-02330ae8bd4d" providerId="ADAL" clId="{6BC988BC-D9CB-438E-AF2B-6B6BBE9E094F}" dt="2023-11-14T09:29:05.068" v="278" actId="1076"/>
          <ac:picMkLst>
            <pc:docMk/>
            <pc:sldMk cId="2461569019" sldId="272"/>
            <ac:picMk id="5" creationId="{28BEFF2E-B627-E7A0-77E1-8D0923749F05}"/>
          </ac:picMkLst>
        </pc:picChg>
        <pc:picChg chg="add del mod">
          <ac:chgData name="Emily Godwin" userId="c9547742-0e6e-4b9e-8814-02330ae8bd4d" providerId="ADAL" clId="{6BC988BC-D9CB-438E-AF2B-6B6BBE9E094F}" dt="2023-11-14T09:28:53.707" v="275" actId="478"/>
          <ac:picMkLst>
            <pc:docMk/>
            <pc:sldMk cId="2461569019" sldId="272"/>
            <ac:picMk id="6" creationId="{ADD250AC-324A-7C4B-A8A3-57EC037729F2}"/>
          </ac:picMkLst>
        </pc:picChg>
      </pc:sldChg>
      <pc:sldChg chg="addSp delSp modSp new mod modAnim">
        <pc:chgData name="Emily Godwin" userId="c9547742-0e6e-4b9e-8814-02330ae8bd4d" providerId="ADAL" clId="{6BC988BC-D9CB-438E-AF2B-6B6BBE9E094F}" dt="2023-11-14T10:37:25.391" v="728" actId="1037"/>
        <pc:sldMkLst>
          <pc:docMk/>
          <pc:sldMk cId="18248482" sldId="273"/>
        </pc:sldMkLst>
        <pc:spChg chg="del">
          <ac:chgData name="Emily Godwin" userId="c9547742-0e6e-4b9e-8814-02330ae8bd4d" providerId="ADAL" clId="{6BC988BC-D9CB-438E-AF2B-6B6BBE9E094F}" dt="2023-11-14T09:31:49.051" v="319" actId="478"/>
          <ac:spMkLst>
            <pc:docMk/>
            <pc:sldMk cId="18248482" sldId="273"/>
            <ac:spMk id="2" creationId="{7122B1DF-142B-6B1E-562B-337F20F2B9A3}"/>
          </ac:spMkLst>
        </pc:spChg>
        <pc:spChg chg="del">
          <ac:chgData name="Emily Godwin" userId="c9547742-0e6e-4b9e-8814-02330ae8bd4d" providerId="ADAL" clId="{6BC988BC-D9CB-438E-AF2B-6B6BBE9E094F}" dt="2023-11-14T09:31:49.688" v="320" actId="478"/>
          <ac:spMkLst>
            <pc:docMk/>
            <pc:sldMk cId="18248482" sldId="273"/>
            <ac:spMk id="3" creationId="{1F2AB156-FF88-520A-E5FB-1EA35C194722}"/>
          </ac:spMkLst>
        </pc:spChg>
        <pc:spChg chg="add mod">
          <ac:chgData name="Emily Godwin" userId="c9547742-0e6e-4b9e-8814-02330ae8bd4d" providerId="ADAL" clId="{6BC988BC-D9CB-438E-AF2B-6B6BBE9E094F}" dt="2023-11-14T10:36:19.893" v="711" actId="2085"/>
          <ac:spMkLst>
            <pc:docMk/>
            <pc:sldMk cId="18248482" sldId="273"/>
            <ac:spMk id="6" creationId="{07418778-BE74-06D8-6336-D289B3B2D164}"/>
          </ac:spMkLst>
        </pc:spChg>
        <pc:spChg chg="add mod">
          <ac:chgData name="Emily Godwin" userId="c9547742-0e6e-4b9e-8814-02330ae8bd4d" providerId="ADAL" clId="{6BC988BC-D9CB-438E-AF2B-6B6BBE9E094F}" dt="2023-11-14T10:36:41.356" v="714" actId="14100"/>
          <ac:spMkLst>
            <pc:docMk/>
            <pc:sldMk cId="18248482" sldId="273"/>
            <ac:spMk id="7" creationId="{0635301A-9CA6-B658-CE40-9280ADCA8301}"/>
          </ac:spMkLst>
        </pc:spChg>
        <pc:spChg chg="add mod">
          <ac:chgData name="Emily Godwin" userId="c9547742-0e6e-4b9e-8814-02330ae8bd4d" providerId="ADAL" clId="{6BC988BC-D9CB-438E-AF2B-6B6BBE9E094F}" dt="2023-11-14T10:37:02.193" v="721" actId="14100"/>
          <ac:spMkLst>
            <pc:docMk/>
            <pc:sldMk cId="18248482" sldId="273"/>
            <ac:spMk id="8" creationId="{C5982533-F489-3D25-8EB4-32EB6D4021B9}"/>
          </ac:spMkLst>
        </pc:spChg>
        <pc:spChg chg="add mod">
          <ac:chgData name="Emily Godwin" userId="c9547742-0e6e-4b9e-8814-02330ae8bd4d" providerId="ADAL" clId="{6BC988BC-D9CB-438E-AF2B-6B6BBE9E094F}" dt="2023-11-14T10:37:25.391" v="728" actId="1037"/>
          <ac:spMkLst>
            <pc:docMk/>
            <pc:sldMk cId="18248482" sldId="273"/>
            <ac:spMk id="9" creationId="{B457990D-C204-E8D0-AC0E-30F0DB316EC5}"/>
          </ac:spMkLst>
        </pc:spChg>
        <pc:picChg chg="add mod">
          <ac:chgData name="Emily Godwin" userId="c9547742-0e6e-4b9e-8814-02330ae8bd4d" providerId="ADAL" clId="{6BC988BC-D9CB-438E-AF2B-6B6BBE9E094F}" dt="2023-11-14T10:37:06.496" v="723" actId="1076"/>
          <ac:picMkLst>
            <pc:docMk/>
            <pc:sldMk cId="18248482" sldId="273"/>
            <ac:picMk id="5" creationId="{9B7CF1AC-E652-7F91-F3AB-77CCE120C0CB}"/>
          </ac:picMkLst>
        </pc:picChg>
      </pc:sldChg>
      <pc:sldChg chg="addSp delSp modSp new mod ord modAnim">
        <pc:chgData name="Emily Godwin" userId="c9547742-0e6e-4b9e-8814-02330ae8bd4d" providerId="ADAL" clId="{6BC988BC-D9CB-438E-AF2B-6B6BBE9E094F}" dt="2023-11-14T10:42:35.391" v="781" actId="14100"/>
        <pc:sldMkLst>
          <pc:docMk/>
          <pc:sldMk cId="163289768" sldId="274"/>
        </pc:sldMkLst>
        <pc:spChg chg="del">
          <ac:chgData name="Emily Godwin" userId="c9547742-0e6e-4b9e-8814-02330ae8bd4d" providerId="ADAL" clId="{6BC988BC-D9CB-438E-AF2B-6B6BBE9E094F}" dt="2023-11-14T09:31:45.674" v="317" actId="478"/>
          <ac:spMkLst>
            <pc:docMk/>
            <pc:sldMk cId="163289768" sldId="274"/>
            <ac:spMk id="2" creationId="{B4F7B4D4-9084-AE5C-7466-1DBBE62A9B38}"/>
          </ac:spMkLst>
        </pc:spChg>
        <pc:spChg chg="del">
          <ac:chgData name="Emily Godwin" userId="c9547742-0e6e-4b9e-8814-02330ae8bd4d" providerId="ADAL" clId="{6BC988BC-D9CB-438E-AF2B-6B6BBE9E094F}" dt="2023-11-14T09:31:47.085" v="318" actId="478"/>
          <ac:spMkLst>
            <pc:docMk/>
            <pc:sldMk cId="163289768" sldId="274"/>
            <ac:spMk id="3" creationId="{F564172B-BE6F-3F97-23C4-F133FCCE9B15}"/>
          </ac:spMkLst>
        </pc:spChg>
        <pc:spChg chg="add mod">
          <ac:chgData name="Emily Godwin" userId="c9547742-0e6e-4b9e-8814-02330ae8bd4d" providerId="ADAL" clId="{6BC988BC-D9CB-438E-AF2B-6B6BBE9E094F}" dt="2023-11-14T10:40:38.677" v="746" actId="1076"/>
          <ac:spMkLst>
            <pc:docMk/>
            <pc:sldMk cId="163289768" sldId="274"/>
            <ac:spMk id="6" creationId="{7D5180B8-CA49-AD90-062A-8594A0650F84}"/>
          </ac:spMkLst>
        </pc:spChg>
        <pc:spChg chg="add mod">
          <ac:chgData name="Emily Godwin" userId="c9547742-0e6e-4b9e-8814-02330ae8bd4d" providerId="ADAL" clId="{6BC988BC-D9CB-438E-AF2B-6B6BBE9E094F}" dt="2023-11-14T10:41:12.686" v="750" actId="20577"/>
          <ac:spMkLst>
            <pc:docMk/>
            <pc:sldMk cId="163289768" sldId="274"/>
            <ac:spMk id="7" creationId="{D4E640D8-62D6-9113-103A-BDB32263F0EE}"/>
          </ac:spMkLst>
        </pc:spChg>
        <pc:spChg chg="add mod ord">
          <ac:chgData name="Emily Godwin" userId="c9547742-0e6e-4b9e-8814-02330ae8bd4d" providerId="ADAL" clId="{6BC988BC-D9CB-438E-AF2B-6B6BBE9E094F}" dt="2023-11-14T10:42:35.391" v="781" actId="14100"/>
          <ac:spMkLst>
            <pc:docMk/>
            <pc:sldMk cId="163289768" sldId="274"/>
            <ac:spMk id="8" creationId="{44B586A8-5B4A-51AA-CDDC-F3B5AFE2CBD0}"/>
          </ac:spMkLst>
        </pc:spChg>
        <pc:picChg chg="add mod">
          <ac:chgData name="Emily Godwin" userId="c9547742-0e6e-4b9e-8814-02330ae8bd4d" providerId="ADAL" clId="{6BC988BC-D9CB-438E-AF2B-6B6BBE9E094F}" dt="2023-11-14T10:39:40.935" v="743" actId="1076"/>
          <ac:picMkLst>
            <pc:docMk/>
            <pc:sldMk cId="163289768" sldId="274"/>
            <ac:picMk id="5" creationId="{37841937-7CD3-0B0C-5E82-501105967E9F}"/>
          </ac:picMkLst>
        </pc:picChg>
      </pc:sldChg>
      <pc:sldChg chg="modSp add mod ord">
        <pc:chgData name="Emily Godwin" userId="c9547742-0e6e-4b9e-8814-02330ae8bd4d" providerId="ADAL" clId="{6BC988BC-D9CB-438E-AF2B-6B6BBE9E094F}" dt="2023-11-14T09:39:23.560" v="624" actId="20577"/>
        <pc:sldMkLst>
          <pc:docMk/>
          <pc:sldMk cId="3522660021" sldId="275"/>
        </pc:sldMkLst>
        <pc:spChg chg="mod">
          <ac:chgData name="Emily Godwin" userId="c9547742-0e6e-4b9e-8814-02330ae8bd4d" providerId="ADAL" clId="{6BC988BC-D9CB-438E-AF2B-6B6BBE9E094F}" dt="2023-11-14T09:39:23.560" v="624" actId="20577"/>
          <ac:spMkLst>
            <pc:docMk/>
            <pc:sldMk cId="3522660021" sldId="275"/>
            <ac:spMk id="2" creationId="{9961C441-6813-04D4-0ECB-9EC919DB7CFB}"/>
          </ac:spMkLst>
        </pc:spChg>
        <pc:spChg chg="mod">
          <ac:chgData name="Emily Godwin" userId="c9547742-0e6e-4b9e-8814-02330ae8bd4d" providerId="ADAL" clId="{6BC988BC-D9CB-438E-AF2B-6B6BBE9E094F}" dt="2023-11-14T09:35:38.332" v="413" actId="20577"/>
          <ac:spMkLst>
            <pc:docMk/>
            <pc:sldMk cId="3522660021" sldId="275"/>
            <ac:spMk id="7" creationId="{BD86C97B-C849-8A77-D9F6-1B8ABA968313}"/>
          </ac:spMkLst>
        </pc:spChg>
      </pc:sldChg>
      <pc:sldChg chg="addSp delSp modSp new mod modAnim">
        <pc:chgData name="Emily Godwin" userId="c9547742-0e6e-4b9e-8814-02330ae8bd4d" providerId="ADAL" clId="{6BC988BC-D9CB-438E-AF2B-6B6BBE9E094F}" dt="2023-11-14T10:27:22.681" v="655"/>
        <pc:sldMkLst>
          <pc:docMk/>
          <pc:sldMk cId="2130571528" sldId="276"/>
        </pc:sldMkLst>
        <pc:spChg chg="del">
          <ac:chgData name="Emily Godwin" userId="c9547742-0e6e-4b9e-8814-02330ae8bd4d" providerId="ADAL" clId="{6BC988BC-D9CB-438E-AF2B-6B6BBE9E094F}" dt="2023-11-14T09:35:46.267" v="415" actId="478"/>
          <ac:spMkLst>
            <pc:docMk/>
            <pc:sldMk cId="2130571528" sldId="276"/>
            <ac:spMk id="2" creationId="{67266934-52FA-2939-B376-33E76270C917}"/>
          </ac:spMkLst>
        </pc:spChg>
        <pc:spChg chg="del">
          <ac:chgData name="Emily Godwin" userId="c9547742-0e6e-4b9e-8814-02330ae8bd4d" providerId="ADAL" clId="{6BC988BC-D9CB-438E-AF2B-6B6BBE9E094F}" dt="2023-11-14T09:35:47.188" v="416" actId="478"/>
          <ac:spMkLst>
            <pc:docMk/>
            <pc:sldMk cId="2130571528" sldId="276"/>
            <ac:spMk id="3" creationId="{E29D9EE4-7A08-3D6C-1951-D47AFA44611A}"/>
          </ac:spMkLst>
        </pc:spChg>
        <pc:spChg chg="add mod">
          <ac:chgData name="Emily Godwin" userId="c9547742-0e6e-4b9e-8814-02330ae8bd4d" providerId="ADAL" clId="{6BC988BC-D9CB-438E-AF2B-6B6BBE9E094F}" dt="2023-11-14T10:27:20.211" v="654" actId="14100"/>
          <ac:spMkLst>
            <pc:docMk/>
            <pc:sldMk cId="2130571528" sldId="276"/>
            <ac:spMk id="7" creationId="{0F700281-0556-F3EF-F8ED-5FE6C2A7FF32}"/>
          </ac:spMkLst>
        </pc:spChg>
        <pc:picChg chg="add mod modCrop">
          <ac:chgData name="Emily Godwin" userId="c9547742-0e6e-4b9e-8814-02330ae8bd4d" providerId="ADAL" clId="{6BC988BC-D9CB-438E-AF2B-6B6BBE9E094F}" dt="2023-11-14T10:25:16.622" v="642" actId="1076"/>
          <ac:picMkLst>
            <pc:docMk/>
            <pc:sldMk cId="2130571528" sldId="276"/>
            <ac:picMk id="5" creationId="{67494F2B-D93F-A56F-085A-2DCDCA15F715}"/>
          </ac:picMkLst>
        </pc:picChg>
        <pc:picChg chg="add del mod">
          <ac:chgData name="Emily Godwin" userId="c9547742-0e6e-4b9e-8814-02330ae8bd4d" providerId="ADAL" clId="{6BC988BC-D9CB-438E-AF2B-6B6BBE9E094F}" dt="2023-11-14T10:25:04.901" v="641" actId="478"/>
          <ac:picMkLst>
            <pc:docMk/>
            <pc:sldMk cId="2130571528" sldId="276"/>
            <ac:picMk id="6" creationId="{89D714E1-69DE-547D-60DD-AF6D91CA4516}"/>
          </ac:picMkLst>
        </pc:picChg>
      </pc:sldChg>
      <pc:sldChg chg="modSp new mod">
        <pc:chgData name="Emily Godwin" userId="c9547742-0e6e-4b9e-8814-02330ae8bd4d" providerId="ADAL" clId="{6BC988BC-D9CB-438E-AF2B-6B6BBE9E094F}" dt="2023-11-14T09:39:15.289" v="621" actId="20577"/>
        <pc:sldMkLst>
          <pc:docMk/>
          <pc:sldMk cId="4168575142" sldId="277"/>
        </pc:sldMkLst>
        <pc:spChg chg="mod">
          <ac:chgData name="Emily Godwin" userId="c9547742-0e6e-4b9e-8814-02330ae8bd4d" providerId="ADAL" clId="{6BC988BC-D9CB-438E-AF2B-6B6BBE9E094F}" dt="2023-11-14T09:39:15.289" v="621" actId="20577"/>
          <ac:spMkLst>
            <pc:docMk/>
            <pc:sldMk cId="4168575142" sldId="277"/>
            <ac:spMk id="2" creationId="{91B135C5-C2EA-F4A6-CDC4-8518956CB234}"/>
          </ac:spMkLst>
        </pc:spChg>
      </pc:sldChg>
      <pc:sldChg chg="delSp modSp new mod">
        <pc:chgData name="Emily Godwin" userId="c9547742-0e6e-4b9e-8814-02330ae8bd4d" providerId="ADAL" clId="{6BC988BC-D9CB-438E-AF2B-6B6BBE9E094F}" dt="2023-11-14T09:38:49.571" v="612" actId="20577"/>
        <pc:sldMkLst>
          <pc:docMk/>
          <pc:sldMk cId="2338301110" sldId="278"/>
        </pc:sldMkLst>
        <pc:spChg chg="mod">
          <ac:chgData name="Emily Godwin" userId="c9547742-0e6e-4b9e-8814-02330ae8bd4d" providerId="ADAL" clId="{6BC988BC-D9CB-438E-AF2B-6B6BBE9E094F}" dt="2023-11-14T09:38:49.571" v="612" actId="20577"/>
          <ac:spMkLst>
            <pc:docMk/>
            <pc:sldMk cId="2338301110" sldId="278"/>
            <ac:spMk id="2" creationId="{D1202E71-D8D5-C4D0-CFFB-31EA64F9D34B}"/>
          </ac:spMkLst>
        </pc:spChg>
        <pc:spChg chg="del">
          <ac:chgData name="Emily Godwin" userId="c9547742-0e6e-4b9e-8814-02330ae8bd4d" providerId="ADAL" clId="{6BC988BC-D9CB-438E-AF2B-6B6BBE9E094F}" dt="2023-11-14T09:37:08.542" v="594" actId="478"/>
          <ac:spMkLst>
            <pc:docMk/>
            <pc:sldMk cId="2338301110" sldId="278"/>
            <ac:spMk id="3" creationId="{EE56FACB-9CF2-20BB-96D2-4A4B62976436}"/>
          </ac:spMkLst>
        </pc:spChg>
      </pc:sldChg>
      <pc:sldChg chg="addSp delSp modSp add mod modAnim">
        <pc:chgData name="Emily Godwin" userId="c9547742-0e6e-4b9e-8814-02330ae8bd4d" providerId="ADAL" clId="{6BC988BC-D9CB-438E-AF2B-6B6BBE9E094F}" dt="2023-11-14T10:43:33.808" v="824" actId="1036"/>
        <pc:sldMkLst>
          <pc:docMk/>
          <pc:sldMk cId="233623715" sldId="279"/>
        </pc:sldMkLst>
        <pc:spChg chg="add mod">
          <ac:chgData name="Emily Godwin" userId="c9547742-0e6e-4b9e-8814-02330ae8bd4d" providerId="ADAL" clId="{6BC988BC-D9CB-438E-AF2B-6B6BBE9E094F}" dt="2023-11-14T10:43:33.808" v="824" actId="1036"/>
          <ac:spMkLst>
            <pc:docMk/>
            <pc:sldMk cId="233623715" sldId="279"/>
            <ac:spMk id="4" creationId="{52EF4E0E-5061-4633-938D-97DE67668C3C}"/>
          </ac:spMkLst>
        </pc:spChg>
        <pc:spChg chg="add mod">
          <ac:chgData name="Emily Godwin" userId="c9547742-0e6e-4b9e-8814-02330ae8bd4d" providerId="ADAL" clId="{6BC988BC-D9CB-438E-AF2B-6B6BBE9E094F}" dt="2023-11-14T10:43:33.808" v="824" actId="1036"/>
          <ac:spMkLst>
            <pc:docMk/>
            <pc:sldMk cId="233623715" sldId="279"/>
            <ac:spMk id="6" creationId="{97407016-D0D5-72A4-C4DF-6837E0EAF00C}"/>
          </ac:spMkLst>
        </pc:spChg>
        <pc:spChg chg="add mod">
          <ac:chgData name="Emily Godwin" userId="c9547742-0e6e-4b9e-8814-02330ae8bd4d" providerId="ADAL" clId="{6BC988BC-D9CB-438E-AF2B-6B6BBE9E094F}" dt="2023-11-14T10:43:33.808" v="824" actId="1036"/>
          <ac:spMkLst>
            <pc:docMk/>
            <pc:sldMk cId="233623715" sldId="279"/>
            <ac:spMk id="7" creationId="{53D7CB98-38A2-5DC6-4D29-755F79F1058A}"/>
          </ac:spMkLst>
        </pc:spChg>
        <pc:picChg chg="add mod ord modCrop">
          <ac:chgData name="Emily Godwin" userId="c9547742-0e6e-4b9e-8814-02330ae8bd4d" providerId="ADAL" clId="{6BC988BC-D9CB-438E-AF2B-6B6BBE9E094F}" dt="2023-11-14T10:26:53.640" v="650" actId="167"/>
          <ac:picMkLst>
            <pc:docMk/>
            <pc:sldMk cId="233623715" sldId="279"/>
            <ac:picMk id="3" creationId="{F55AE870-7772-61E2-F9C1-2ADFBA111F04}"/>
          </ac:picMkLst>
        </pc:picChg>
        <pc:picChg chg="del">
          <ac:chgData name="Emily Godwin" userId="c9547742-0e6e-4b9e-8814-02330ae8bd4d" providerId="ADAL" clId="{6BC988BC-D9CB-438E-AF2B-6B6BBE9E094F}" dt="2023-11-14T10:26:54.388" v="651" actId="478"/>
          <ac:picMkLst>
            <pc:docMk/>
            <pc:sldMk cId="233623715" sldId="279"/>
            <ac:picMk id="5" creationId="{67494F2B-D93F-A56F-085A-2DCDCA15F715}"/>
          </ac:picMkLst>
        </pc:picChg>
      </pc:sldChg>
      <pc:sldChg chg="new del">
        <pc:chgData name="Emily Godwin" userId="c9547742-0e6e-4b9e-8814-02330ae8bd4d" providerId="ADAL" clId="{6BC988BC-D9CB-438E-AF2B-6B6BBE9E094F}" dt="2023-11-14T09:37:42.620" v="600" actId="2696"/>
        <pc:sldMkLst>
          <pc:docMk/>
          <pc:sldMk cId="2507727905" sldId="279"/>
        </pc:sldMkLst>
      </pc:sldChg>
      <pc:sldChg chg="addSp delSp modSp new mod modAnim">
        <pc:chgData name="Emily Godwin" userId="c9547742-0e6e-4b9e-8814-02330ae8bd4d" providerId="ADAL" clId="{6BC988BC-D9CB-438E-AF2B-6B6BBE9E094F}" dt="2023-11-14T10:39:34.357" v="741" actId="14100"/>
        <pc:sldMkLst>
          <pc:docMk/>
          <pc:sldMk cId="4262659347" sldId="280"/>
        </pc:sldMkLst>
        <pc:spChg chg="del">
          <ac:chgData name="Emily Godwin" userId="c9547742-0e6e-4b9e-8814-02330ae8bd4d" providerId="ADAL" clId="{6BC988BC-D9CB-438E-AF2B-6B6BBE9E094F}" dt="2023-11-14T10:39:08.008" v="731" actId="478"/>
          <ac:spMkLst>
            <pc:docMk/>
            <pc:sldMk cId="4262659347" sldId="280"/>
            <ac:spMk id="2" creationId="{7C7E6C83-C9EE-6E2B-A509-81A09FB3AD9E}"/>
          </ac:spMkLst>
        </pc:spChg>
        <pc:spChg chg="del">
          <ac:chgData name="Emily Godwin" userId="c9547742-0e6e-4b9e-8814-02330ae8bd4d" providerId="ADAL" clId="{6BC988BC-D9CB-438E-AF2B-6B6BBE9E094F}" dt="2023-11-14T10:39:10.231" v="732" actId="478"/>
          <ac:spMkLst>
            <pc:docMk/>
            <pc:sldMk cId="4262659347" sldId="280"/>
            <ac:spMk id="3" creationId="{04CEE5F4-848A-E000-EB77-8DE76AB84AC5}"/>
          </ac:spMkLst>
        </pc:spChg>
        <pc:spChg chg="add mod">
          <ac:chgData name="Emily Godwin" userId="c9547742-0e6e-4b9e-8814-02330ae8bd4d" providerId="ADAL" clId="{6BC988BC-D9CB-438E-AF2B-6B6BBE9E094F}" dt="2023-11-14T10:39:34.357" v="741" actId="14100"/>
          <ac:spMkLst>
            <pc:docMk/>
            <pc:sldMk cId="4262659347" sldId="280"/>
            <ac:spMk id="6" creationId="{970CDF19-DB2F-1D35-C6CA-7E91DD0993AE}"/>
          </ac:spMkLst>
        </pc:spChg>
        <pc:picChg chg="add mod">
          <ac:chgData name="Emily Godwin" userId="c9547742-0e6e-4b9e-8814-02330ae8bd4d" providerId="ADAL" clId="{6BC988BC-D9CB-438E-AF2B-6B6BBE9E094F}" dt="2023-11-14T10:39:23.068" v="738" actId="1076"/>
          <ac:picMkLst>
            <pc:docMk/>
            <pc:sldMk cId="4262659347" sldId="280"/>
            <ac:picMk id="5" creationId="{3310C84E-C459-DEE0-41B0-5118752272C2}"/>
          </ac:picMkLst>
        </pc:picChg>
      </pc:sldChg>
      <pc:sldChg chg="addSp delSp modSp mod modCm">
        <pc:chgData name="Emily Godwin" userId="c9547742-0e6e-4b9e-8814-02330ae8bd4d" providerId="ADAL" clId="{6BC988BC-D9CB-438E-AF2B-6B6BBE9E094F}" dt="2023-11-19T13:27:58.845" v="1025"/>
        <pc:sldMkLst>
          <pc:docMk/>
          <pc:sldMk cId="3860432297" sldId="282"/>
        </pc:sldMkLst>
        <pc:spChg chg="del mod">
          <ac:chgData name="Emily Godwin" userId="c9547742-0e6e-4b9e-8814-02330ae8bd4d" providerId="ADAL" clId="{6BC988BC-D9CB-438E-AF2B-6B6BBE9E094F}" dt="2023-11-19T13:25:46.047" v="1022" actId="478"/>
          <ac:spMkLst>
            <pc:docMk/>
            <pc:sldMk cId="3860432297" sldId="282"/>
            <ac:spMk id="3" creationId="{8AF0C535-EA16-4DE1-B500-435A81113F89}"/>
          </ac:spMkLst>
        </pc:spChg>
        <pc:picChg chg="del">
          <ac:chgData name="Emily Godwin" userId="c9547742-0e6e-4b9e-8814-02330ae8bd4d" providerId="ADAL" clId="{6BC988BC-D9CB-438E-AF2B-6B6BBE9E094F}" dt="2023-11-19T13:25:23.567" v="1017" actId="478"/>
          <ac:picMkLst>
            <pc:docMk/>
            <pc:sldMk cId="3860432297" sldId="282"/>
            <ac:picMk id="5" creationId="{66238193-031C-DA60-7D4F-C3FF098288EB}"/>
          </ac:picMkLst>
        </pc:picChg>
        <pc:picChg chg="add mod">
          <ac:chgData name="Emily Godwin" userId="c9547742-0e6e-4b9e-8814-02330ae8bd4d" providerId="ADAL" clId="{6BC988BC-D9CB-438E-AF2B-6B6BBE9E094F}" dt="2023-11-19T13:25:50.749" v="1024" actId="1076"/>
          <ac:picMkLst>
            <pc:docMk/>
            <pc:sldMk cId="3860432297" sldId="282"/>
            <ac:picMk id="6" creationId="{1D39D667-FA29-B416-85AA-75AD6C787834}"/>
          </ac:picMkLst>
        </pc:picChg>
        <pc:extLst>
          <p:ext xmlns:p="http://schemas.openxmlformats.org/presentationml/2006/main" uri="{D6D511B9-2390-475A-947B-AFAB55BFBCF1}">
            <pc226:cmChg xmlns:pc226="http://schemas.microsoft.com/office/powerpoint/2022/06/main/command" chg="">
              <pc226:chgData name="Emily Godwin" userId="c9547742-0e6e-4b9e-8814-02330ae8bd4d" providerId="ADAL" clId="{6BC988BC-D9CB-438E-AF2B-6B6BBE9E094F}" dt="2023-11-19T13:27:58.845" v="1025"/>
              <pc2:cmMkLst xmlns:pc2="http://schemas.microsoft.com/office/powerpoint/2019/9/main/command">
                <pc:docMk/>
                <pc:sldMk cId="3860432297" sldId="282"/>
                <pc2:cmMk id="{23C24EBB-2736-6D41-A572-93B11C6731E0}"/>
              </pc2:cmMkLst>
              <pc226:cmRplyChg chg="add">
                <pc226:chgData name="Emily Godwin" userId="c9547742-0e6e-4b9e-8814-02330ae8bd4d" providerId="ADAL" clId="{6BC988BC-D9CB-438E-AF2B-6B6BBE9E094F}" dt="2023-11-19T12:58:57.089" v="1016"/>
                <pc2:cmRplyMkLst xmlns:pc2="http://schemas.microsoft.com/office/powerpoint/2019/9/main/command">
                  <pc:docMk/>
                  <pc:sldMk cId="3860432297" sldId="282"/>
                  <pc2:cmMk id="{23C24EBB-2736-6D41-A572-93B11C6731E0}"/>
                  <pc2:cmRplyMk id="{2E311588-69EC-4A19-8F9E-68288EC4C525}"/>
                </pc2:cmRplyMkLst>
              </pc226:cmRplyChg>
              <pc226:cmRplyChg chg="add">
                <pc226:chgData name="Emily Godwin" userId="c9547742-0e6e-4b9e-8814-02330ae8bd4d" providerId="ADAL" clId="{6BC988BC-D9CB-438E-AF2B-6B6BBE9E094F}" dt="2023-11-19T13:27:58.845" v="1025"/>
                <pc2:cmRplyMkLst xmlns:pc2="http://schemas.microsoft.com/office/powerpoint/2019/9/main/command">
                  <pc:docMk/>
                  <pc:sldMk cId="3860432297" sldId="282"/>
                  <pc2:cmMk id="{23C24EBB-2736-6D41-A572-93B11C6731E0}"/>
                  <pc2:cmRplyMk id="{44D60AAC-CAA5-42B1-A79E-3713A2061477}"/>
                </pc2:cmRplyMkLst>
              </pc226:cmRplyChg>
            </pc226:cmChg>
          </p:ext>
        </pc:extLst>
      </pc:sldChg>
      <pc:sldChg chg="addSp delSp modSp add mod">
        <pc:chgData name="Emily Godwin" userId="c9547742-0e6e-4b9e-8814-02330ae8bd4d" providerId="ADAL" clId="{6BC988BC-D9CB-438E-AF2B-6B6BBE9E094F}" dt="2023-11-20T08:06:08.819" v="1034" actId="478"/>
        <pc:sldMkLst>
          <pc:docMk/>
          <pc:sldMk cId="2593222169" sldId="291"/>
        </pc:sldMkLst>
        <pc:picChg chg="add mod ord modCrop">
          <ac:chgData name="Emily Godwin" userId="c9547742-0e6e-4b9e-8814-02330ae8bd4d" providerId="ADAL" clId="{6BC988BC-D9CB-438E-AF2B-6B6BBE9E094F}" dt="2023-11-20T08:06:07.796" v="1033" actId="167"/>
          <ac:picMkLst>
            <pc:docMk/>
            <pc:sldMk cId="2593222169" sldId="291"/>
            <ac:picMk id="4" creationId="{9E775C3E-9F38-E1FC-E6C0-F04D82213C7D}"/>
          </ac:picMkLst>
        </pc:picChg>
        <pc:picChg chg="del">
          <ac:chgData name="Emily Godwin" userId="c9547742-0e6e-4b9e-8814-02330ae8bd4d" providerId="ADAL" clId="{6BC988BC-D9CB-438E-AF2B-6B6BBE9E094F}" dt="2023-11-20T08:06:08.819" v="1034" actId="478"/>
          <ac:picMkLst>
            <pc:docMk/>
            <pc:sldMk cId="2593222169" sldId="291"/>
            <ac:picMk id="6" creationId="{1D39D667-FA29-B416-85AA-75AD6C787834}"/>
          </ac:picMkLst>
        </pc:picChg>
      </pc:sldChg>
    </pc:docChg>
  </pc:docChgLst>
  <pc:docChgLst>
    <pc:chgData name="Darja Wischerath" userId="S::dw942@bath.ac.uk::fa364dda-eceb-41a2-b4c4-41a645917305" providerId="AD" clId="Web-{4EB461E7-3FB4-474F-B921-FE6AA63143DD}"/>
    <pc:docChg chg="modSld">
      <pc:chgData name="Darja Wischerath" userId="S::dw942@bath.ac.uk::fa364dda-eceb-41a2-b4c4-41a645917305" providerId="AD" clId="Web-{4EB461E7-3FB4-474F-B921-FE6AA63143DD}" dt="2023-09-20T15:03:19.927" v="11" actId="20577"/>
      <pc:docMkLst>
        <pc:docMk/>
      </pc:docMkLst>
      <pc:sldChg chg="modSp">
        <pc:chgData name="Darja Wischerath" userId="S::dw942@bath.ac.uk::fa364dda-eceb-41a2-b4c4-41a645917305" providerId="AD" clId="Web-{4EB461E7-3FB4-474F-B921-FE6AA63143DD}" dt="2023-09-20T15:03:19.927" v="11" actId="20577"/>
        <pc:sldMkLst>
          <pc:docMk/>
          <pc:sldMk cId="109857222" sldId="256"/>
        </pc:sldMkLst>
        <pc:spChg chg="mod">
          <ac:chgData name="Darja Wischerath" userId="S::dw942@bath.ac.uk::fa364dda-eceb-41a2-b4c4-41a645917305" providerId="AD" clId="Web-{4EB461E7-3FB4-474F-B921-FE6AA63143DD}" dt="2023-09-20T15:03:10.552" v="7" actId="20577"/>
          <ac:spMkLst>
            <pc:docMk/>
            <pc:sldMk cId="109857222" sldId="256"/>
            <ac:spMk id="2" creationId="{00000000-0000-0000-0000-000000000000}"/>
          </ac:spMkLst>
        </pc:spChg>
        <pc:spChg chg="mod">
          <ac:chgData name="Darja Wischerath" userId="S::dw942@bath.ac.uk::fa364dda-eceb-41a2-b4c4-41a645917305" providerId="AD" clId="Web-{4EB461E7-3FB4-474F-B921-FE6AA63143DD}" dt="2023-09-20T15:03:19.927" v="11" actId="20577"/>
          <ac:spMkLst>
            <pc:docMk/>
            <pc:sldMk cId="109857222" sldId="256"/>
            <ac:spMk id="3" creationId="{00000000-0000-0000-0000-000000000000}"/>
          </ac:spMkLst>
        </pc:spChg>
      </pc:sldChg>
    </pc:docChg>
  </pc:docChgLst>
  <pc:docChgLst>
    <pc:chgData name="Darja Wischerath" userId="fa364dda-eceb-41a2-b4c4-41a645917305" providerId="ADAL" clId="{D8BA84BE-A740-42FB-86F8-CD5853E321A6}"/>
    <pc:docChg chg="undo redo custSel addSld delSld modSld sldOrd">
      <pc:chgData name="Darja Wischerath" userId="fa364dda-eceb-41a2-b4c4-41a645917305" providerId="ADAL" clId="{D8BA84BE-A740-42FB-86F8-CD5853E321A6}" dt="2023-11-17T16:42:04.144" v="1597" actId="20577"/>
      <pc:docMkLst>
        <pc:docMk/>
      </pc:docMkLst>
      <pc:sldChg chg="modSp mod ord modNotesTx">
        <pc:chgData name="Darja Wischerath" userId="fa364dda-eceb-41a2-b4c4-41a645917305" providerId="ADAL" clId="{D8BA84BE-A740-42FB-86F8-CD5853E321A6}" dt="2023-11-17T16:42:04.144" v="1597" actId="20577"/>
        <pc:sldMkLst>
          <pc:docMk/>
          <pc:sldMk cId="4168575142" sldId="277"/>
        </pc:sldMkLst>
        <pc:spChg chg="mod">
          <ac:chgData name="Darja Wischerath" userId="fa364dda-eceb-41a2-b4c4-41a645917305" providerId="ADAL" clId="{D8BA84BE-A740-42FB-86F8-CD5853E321A6}" dt="2023-11-17T16:39:07.567" v="1311" actId="403"/>
          <ac:spMkLst>
            <pc:docMk/>
            <pc:sldMk cId="4168575142" sldId="277"/>
            <ac:spMk id="2" creationId="{91B135C5-C2EA-F4A6-CDC4-8518956CB234}"/>
          </ac:spMkLst>
        </pc:spChg>
      </pc:sldChg>
      <pc:sldChg chg="ord">
        <pc:chgData name="Darja Wischerath" userId="fa364dda-eceb-41a2-b4c4-41a645917305" providerId="ADAL" clId="{D8BA84BE-A740-42FB-86F8-CD5853E321A6}" dt="2023-11-17T16:05:04.240" v="158"/>
        <pc:sldMkLst>
          <pc:docMk/>
          <pc:sldMk cId="1947016992" sldId="285"/>
        </pc:sldMkLst>
      </pc:sldChg>
      <pc:sldChg chg="modSp mod ord">
        <pc:chgData name="Darja Wischerath" userId="fa364dda-eceb-41a2-b4c4-41a645917305" providerId="ADAL" clId="{D8BA84BE-A740-42FB-86F8-CD5853E321A6}" dt="2023-11-17T16:29:49.077" v="1184"/>
        <pc:sldMkLst>
          <pc:docMk/>
          <pc:sldMk cId="833950270" sldId="286"/>
        </pc:sldMkLst>
        <pc:spChg chg="mod">
          <ac:chgData name="Darja Wischerath" userId="fa364dda-eceb-41a2-b4c4-41a645917305" providerId="ADAL" clId="{D8BA84BE-A740-42FB-86F8-CD5853E321A6}" dt="2023-11-17T16:14:39.679" v="570" actId="20577"/>
          <ac:spMkLst>
            <pc:docMk/>
            <pc:sldMk cId="833950270" sldId="286"/>
            <ac:spMk id="3" creationId="{2564F152-DF5C-69D4-08A7-B07DCABE5361}"/>
          </ac:spMkLst>
        </pc:spChg>
      </pc:sldChg>
      <pc:sldChg chg="modSp add mod ord">
        <pc:chgData name="Darja Wischerath" userId="fa364dda-eceb-41a2-b4c4-41a645917305" providerId="ADAL" clId="{D8BA84BE-A740-42FB-86F8-CD5853E321A6}" dt="2023-11-17T16:05:25.486" v="172"/>
        <pc:sldMkLst>
          <pc:docMk/>
          <pc:sldMk cId="2834603118" sldId="288"/>
        </pc:sldMkLst>
        <pc:spChg chg="mod">
          <ac:chgData name="Darja Wischerath" userId="fa364dda-eceb-41a2-b4c4-41a645917305" providerId="ADAL" clId="{D8BA84BE-A740-42FB-86F8-CD5853E321A6}" dt="2023-11-17T16:05:21.412" v="170" actId="404"/>
          <ac:spMkLst>
            <pc:docMk/>
            <pc:sldMk cId="2834603118" sldId="288"/>
            <ac:spMk id="2" creationId="{91B135C5-C2EA-F4A6-CDC4-8518956CB234}"/>
          </ac:spMkLst>
        </pc:spChg>
        <pc:spChg chg="mod">
          <ac:chgData name="Darja Wischerath" userId="fa364dda-eceb-41a2-b4c4-41a645917305" providerId="ADAL" clId="{D8BA84BE-A740-42FB-86F8-CD5853E321A6}" dt="2023-11-17T15:57:28.270" v="156" actId="114"/>
          <ac:spMkLst>
            <pc:docMk/>
            <pc:sldMk cId="2834603118" sldId="288"/>
            <ac:spMk id="3" creationId="{2564F152-DF5C-69D4-08A7-B07DCABE5361}"/>
          </ac:spMkLst>
        </pc:spChg>
      </pc:sldChg>
      <pc:sldChg chg="modSp new mod">
        <pc:chgData name="Darja Wischerath" userId="fa364dda-eceb-41a2-b4c4-41a645917305" providerId="ADAL" clId="{D8BA84BE-A740-42FB-86F8-CD5853E321A6}" dt="2023-11-17T16:15:48.664" v="621" actId="27636"/>
        <pc:sldMkLst>
          <pc:docMk/>
          <pc:sldMk cId="167042099" sldId="289"/>
        </pc:sldMkLst>
        <pc:spChg chg="mod">
          <ac:chgData name="Darja Wischerath" userId="fa364dda-eceb-41a2-b4c4-41a645917305" providerId="ADAL" clId="{D8BA84BE-A740-42FB-86F8-CD5853E321A6}" dt="2023-11-17T16:15:37.182" v="612" actId="20577"/>
          <ac:spMkLst>
            <pc:docMk/>
            <pc:sldMk cId="167042099" sldId="289"/>
            <ac:spMk id="2" creationId="{7898D816-B06F-6D6B-7E1E-AB3634204C03}"/>
          </ac:spMkLst>
        </pc:spChg>
        <pc:spChg chg="mod">
          <ac:chgData name="Darja Wischerath" userId="fa364dda-eceb-41a2-b4c4-41a645917305" providerId="ADAL" clId="{D8BA84BE-A740-42FB-86F8-CD5853E321A6}" dt="2023-11-17T16:15:48.664" v="621" actId="27636"/>
          <ac:spMkLst>
            <pc:docMk/>
            <pc:sldMk cId="167042099" sldId="289"/>
            <ac:spMk id="3" creationId="{3148D370-32A2-D12D-D4A5-E7BC5F7D4010}"/>
          </ac:spMkLst>
        </pc:spChg>
      </pc:sldChg>
      <pc:sldChg chg="modSp add mod ord modNotesTx">
        <pc:chgData name="Darja Wischerath" userId="fa364dda-eceb-41a2-b4c4-41a645917305" providerId="ADAL" clId="{D8BA84BE-A740-42FB-86F8-CD5853E321A6}" dt="2023-11-17T16:40:01.001" v="1338" actId="20577"/>
        <pc:sldMkLst>
          <pc:docMk/>
          <pc:sldMk cId="191792073" sldId="290"/>
        </pc:sldMkLst>
        <pc:spChg chg="mod">
          <ac:chgData name="Darja Wischerath" userId="fa364dda-eceb-41a2-b4c4-41a645917305" providerId="ADAL" clId="{D8BA84BE-A740-42FB-86F8-CD5853E321A6}" dt="2023-11-17T16:16:55.726" v="664" actId="20577"/>
          <ac:spMkLst>
            <pc:docMk/>
            <pc:sldMk cId="191792073" sldId="290"/>
            <ac:spMk id="2" creationId="{91B135C5-C2EA-F4A6-CDC4-8518956CB234}"/>
          </ac:spMkLst>
        </pc:spChg>
        <pc:spChg chg="mod">
          <ac:chgData name="Darja Wischerath" userId="fa364dda-eceb-41a2-b4c4-41a645917305" providerId="ADAL" clId="{D8BA84BE-A740-42FB-86F8-CD5853E321A6}" dt="2023-11-17T16:22:21.259" v="1180" actId="20577"/>
          <ac:spMkLst>
            <pc:docMk/>
            <pc:sldMk cId="191792073" sldId="290"/>
            <ac:spMk id="3" creationId="{2564F152-DF5C-69D4-08A7-B07DCABE5361}"/>
          </ac:spMkLst>
        </pc:spChg>
      </pc:sldChg>
      <pc:sldChg chg="new del">
        <pc:chgData name="Darja Wischerath" userId="fa364dda-eceb-41a2-b4c4-41a645917305" providerId="ADAL" clId="{D8BA84BE-A740-42FB-86F8-CD5853E321A6}" dt="2023-11-17T16:16:29.040" v="623" actId="680"/>
        <pc:sldMkLst>
          <pc:docMk/>
          <pc:sldMk cId="1628979875" sldId="290"/>
        </pc:sldMkLst>
      </pc:sldChg>
    </pc:docChg>
  </pc:docChgLst>
  <pc:docChgLst>
    <pc:chgData name="Darja Wischerath" userId="S::dw942@bath.ac.uk::fa364dda-eceb-41a2-b4c4-41a645917305" providerId="AD" clId="Web-{1B24DD41-2B86-446E-9B43-D0E59FACEE8A}"/>
    <pc:docChg chg="modSld addMainMaster delMainMaster">
      <pc:chgData name="Darja Wischerath" userId="S::dw942@bath.ac.uk::fa364dda-eceb-41a2-b4c4-41a645917305" providerId="AD" clId="Web-{1B24DD41-2B86-446E-9B43-D0E59FACEE8A}" dt="2023-09-20T15:04:07.106" v="18"/>
      <pc:docMkLst>
        <pc:docMk/>
      </pc:docMkLst>
      <pc:sldChg chg="addSp modSp mod setBg modClrScheme addAnim chgLayout">
        <pc:chgData name="Darja Wischerath" userId="S::dw942@bath.ac.uk::fa364dda-eceb-41a2-b4c4-41a645917305" providerId="AD" clId="Web-{1B24DD41-2B86-446E-9B43-D0E59FACEE8A}" dt="2023-09-20T15:04:07.106" v="18"/>
        <pc:sldMkLst>
          <pc:docMk/>
          <pc:sldMk cId="109857222" sldId="256"/>
        </pc:sldMkLst>
        <pc:spChg chg="mod">
          <ac:chgData name="Darja Wischerath" userId="S::dw942@bath.ac.uk::fa364dda-eceb-41a2-b4c4-41a645917305" providerId="AD" clId="Web-{1B24DD41-2B86-446E-9B43-D0E59FACEE8A}" dt="2023-09-20T15:04:07.106" v="16"/>
          <ac:spMkLst>
            <pc:docMk/>
            <pc:sldMk cId="109857222" sldId="256"/>
            <ac:spMk id="2" creationId="{00000000-0000-0000-0000-000000000000}"/>
          </ac:spMkLst>
        </pc:spChg>
        <pc:spChg chg="mod">
          <ac:chgData name="Darja Wischerath" userId="S::dw942@bath.ac.uk::fa364dda-eceb-41a2-b4c4-41a645917305" providerId="AD" clId="Web-{1B24DD41-2B86-446E-9B43-D0E59FACEE8A}" dt="2023-09-20T15:04:07.106" v="16"/>
          <ac:spMkLst>
            <pc:docMk/>
            <pc:sldMk cId="109857222" sldId="256"/>
            <ac:spMk id="3" creationId="{00000000-0000-0000-0000-000000000000}"/>
          </ac:spMkLst>
        </pc:spChg>
        <pc:spChg chg="add">
          <ac:chgData name="Darja Wischerath" userId="S::dw942@bath.ac.uk::fa364dda-eceb-41a2-b4c4-41a645917305" providerId="AD" clId="Web-{1B24DD41-2B86-446E-9B43-D0E59FACEE8A}" dt="2023-09-20T15:04:07.106" v="16"/>
          <ac:spMkLst>
            <pc:docMk/>
            <pc:sldMk cId="109857222" sldId="256"/>
            <ac:spMk id="9" creationId="{956C5C09-0043-4549-B800-2101B70D667D}"/>
          </ac:spMkLst>
        </pc:spChg>
        <pc:spChg chg="add">
          <ac:chgData name="Darja Wischerath" userId="S::dw942@bath.ac.uk::fa364dda-eceb-41a2-b4c4-41a645917305" providerId="AD" clId="Web-{1B24DD41-2B86-446E-9B43-D0E59FACEE8A}" dt="2023-09-20T15:04:07.106" v="16"/>
          <ac:spMkLst>
            <pc:docMk/>
            <pc:sldMk cId="109857222" sldId="256"/>
            <ac:spMk id="11" creationId="{B7E2F724-2FB3-4D1D-A730-739B8654C030}"/>
          </ac:spMkLst>
        </pc:spChg>
        <pc:spChg chg="add">
          <ac:chgData name="Darja Wischerath" userId="S::dw942@bath.ac.uk::fa364dda-eceb-41a2-b4c4-41a645917305" providerId="AD" clId="Web-{1B24DD41-2B86-446E-9B43-D0E59FACEE8A}" dt="2023-09-20T15:04:07.106" v="16"/>
          <ac:spMkLst>
            <pc:docMk/>
            <pc:sldMk cId="109857222" sldId="256"/>
            <ac:spMk id="13" creationId="{B2C335F7-F61C-4EB4-80F2-4B1438FE66BB}"/>
          </ac:spMkLst>
        </pc:spChg>
        <pc:picChg chg="add">
          <ac:chgData name="Darja Wischerath" userId="S::dw942@bath.ac.uk::fa364dda-eceb-41a2-b4c4-41a645917305" providerId="AD" clId="Web-{1B24DD41-2B86-446E-9B43-D0E59FACEE8A}" dt="2023-09-20T15:04:07.106" v="16"/>
          <ac:picMkLst>
            <pc:docMk/>
            <pc:sldMk cId="109857222" sldId="256"/>
            <ac:picMk id="4" creationId="{CCDF86CD-3222-C805-F878-628ED36DBB58}"/>
          </ac:picMkLst>
        </pc:picChg>
      </pc:sldChg>
      <pc:sldMasterChg chg="del delSldLayout">
        <pc:chgData name="Darja Wischerath" userId="S::dw942@bath.ac.uk::fa364dda-eceb-41a2-b4c4-41a645917305" providerId="AD" clId="Web-{1B24DD41-2B86-446E-9B43-D0E59FACEE8A}" dt="2023-09-20T15:04:07.106" v="16"/>
        <pc:sldMasterMkLst>
          <pc:docMk/>
          <pc:sldMasterMk cId="2460954070" sldId="2147483660"/>
        </pc:sldMasterMkLst>
        <pc:sldLayoutChg chg="del">
          <pc:chgData name="Darja Wischerath" userId="S::dw942@bath.ac.uk::fa364dda-eceb-41a2-b4c4-41a645917305" providerId="AD" clId="Web-{1B24DD41-2B86-446E-9B43-D0E59FACEE8A}" dt="2023-09-20T15:04:07.106" v="16"/>
          <pc:sldLayoutMkLst>
            <pc:docMk/>
            <pc:sldMasterMk cId="2460954070" sldId="2147483660"/>
            <pc:sldLayoutMk cId="2385387890" sldId="2147483661"/>
          </pc:sldLayoutMkLst>
        </pc:sldLayoutChg>
        <pc:sldLayoutChg chg="del">
          <pc:chgData name="Darja Wischerath" userId="S::dw942@bath.ac.uk::fa364dda-eceb-41a2-b4c4-41a645917305" providerId="AD" clId="Web-{1B24DD41-2B86-446E-9B43-D0E59FACEE8A}" dt="2023-09-20T15:04:07.106" v="16"/>
          <pc:sldLayoutMkLst>
            <pc:docMk/>
            <pc:sldMasterMk cId="2460954070" sldId="2147483660"/>
            <pc:sldLayoutMk cId="949138452" sldId="2147483662"/>
          </pc:sldLayoutMkLst>
        </pc:sldLayoutChg>
        <pc:sldLayoutChg chg="del">
          <pc:chgData name="Darja Wischerath" userId="S::dw942@bath.ac.uk::fa364dda-eceb-41a2-b4c4-41a645917305" providerId="AD" clId="Web-{1B24DD41-2B86-446E-9B43-D0E59FACEE8A}" dt="2023-09-20T15:04:07.106" v="16"/>
          <pc:sldLayoutMkLst>
            <pc:docMk/>
            <pc:sldMasterMk cId="2460954070" sldId="2147483660"/>
            <pc:sldLayoutMk cId="2591524520" sldId="2147483663"/>
          </pc:sldLayoutMkLst>
        </pc:sldLayoutChg>
        <pc:sldLayoutChg chg="del">
          <pc:chgData name="Darja Wischerath" userId="S::dw942@bath.ac.uk::fa364dda-eceb-41a2-b4c4-41a645917305" providerId="AD" clId="Web-{1B24DD41-2B86-446E-9B43-D0E59FACEE8A}" dt="2023-09-20T15:04:07.106" v="16"/>
          <pc:sldLayoutMkLst>
            <pc:docMk/>
            <pc:sldMasterMk cId="2460954070" sldId="2147483660"/>
            <pc:sldLayoutMk cId="1203092039" sldId="2147483664"/>
          </pc:sldLayoutMkLst>
        </pc:sldLayoutChg>
        <pc:sldLayoutChg chg="del">
          <pc:chgData name="Darja Wischerath" userId="S::dw942@bath.ac.uk::fa364dda-eceb-41a2-b4c4-41a645917305" providerId="AD" clId="Web-{1B24DD41-2B86-446E-9B43-D0E59FACEE8A}" dt="2023-09-20T15:04:07.106" v="16"/>
          <pc:sldLayoutMkLst>
            <pc:docMk/>
            <pc:sldMasterMk cId="2460954070" sldId="2147483660"/>
            <pc:sldLayoutMk cId="3733172339" sldId="2147483665"/>
          </pc:sldLayoutMkLst>
        </pc:sldLayoutChg>
        <pc:sldLayoutChg chg="del">
          <pc:chgData name="Darja Wischerath" userId="S::dw942@bath.ac.uk::fa364dda-eceb-41a2-b4c4-41a645917305" providerId="AD" clId="Web-{1B24DD41-2B86-446E-9B43-D0E59FACEE8A}" dt="2023-09-20T15:04:07.106" v="16"/>
          <pc:sldLayoutMkLst>
            <pc:docMk/>
            <pc:sldMasterMk cId="2460954070" sldId="2147483660"/>
            <pc:sldLayoutMk cId="3210312558" sldId="2147483666"/>
          </pc:sldLayoutMkLst>
        </pc:sldLayoutChg>
        <pc:sldLayoutChg chg="del">
          <pc:chgData name="Darja Wischerath" userId="S::dw942@bath.ac.uk::fa364dda-eceb-41a2-b4c4-41a645917305" providerId="AD" clId="Web-{1B24DD41-2B86-446E-9B43-D0E59FACEE8A}" dt="2023-09-20T15:04:07.106" v="16"/>
          <pc:sldLayoutMkLst>
            <pc:docMk/>
            <pc:sldMasterMk cId="2460954070" sldId="2147483660"/>
            <pc:sldLayoutMk cId="3146388984" sldId="2147483667"/>
          </pc:sldLayoutMkLst>
        </pc:sldLayoutChg>
        <pc:sldLayoutChg chg="del">
          <pc:chgData name="Darja Wischerath" userId="S::dw942@bath.ac.uk::fa364dda-eceb-41a2-b4c4-41a645917305" providerId="AD" clId="Web-{1B24DD41-2B86-446E-9B43-D0E59FACEE8A}" dt="2023-09-20T15:04:07.106" v="16"/>
          <pc:sldLayoutMkLst>
            <pc:docMk/>
            <pc:sldMasterMk cId="2460954070" sldId="2147483660"/>
            <pc:sldLayoutMk cId="3171841454" sldId="2147483668"/>
          </pc:sldLayoutMkLst>
        </pc:sldLayoutChg>
        <pc:sldLayoutChg chg="del">
          <pc:chgData name="Darja Wischerath" userId="S::dw942@bath.ac.uk::fa364dda-eceb-41a2-b4c4-41a645917305" providerId="AD" clId="Web-{1B24DD41-2B86-446E-9B43-D0E59FACEE8A}" dt="2023-09-20T15:04:07.106" v="16"/>
          <pc:sldLayoutMkLst>
            <pc:docMk/>
            <pc:sldMasterMk cId="2460954070" sldId="2147483660"/>
            <pc:sldLayoutMk cId="1718958274" sldId="2147483669"/>
          </pc:sldLayoutMkLst>
        </pc:sldLayoutChg>
        <pc:sldLayoutChg chg="del">
          <pc:chgData name="Darja Wischerath" userId="S::dw942@bath.ac.uk::fa364dda-eceb-41a2-b4c4-41a645917305" providerId="AD" clId="Web-{1B24DD41-2B86-446E-9B43-D0E59FACEE8A}" dt="2023-09-20T15:04:07.106" v="16"/>
          <pc:sldLayoutMkLst>
            <pc:docMk/>
            <pc:sldMasterMk cId="2460954070" sldId="2147483660"/>
            <pc:sldLayoutMk cId="2202905451" sldId="2147483670"/>
          </pc:sldLayoutMkLst>
        </pc:sldLayoutChg>
        <pc:sldLayoutChg chg="del">
          <pc:chgData name="Darja Wischerath" userId="S::dw942@bath.ac.uk::fa364dda-eceb-41a2-b4c4-41a645917305" providerId="AD" clId="Web-{1B24DD41-2B86-446E-9B43-D0E59FACEE8A}" dt="2023-09-20T15:04:07.106" v="16"/>
          <pc:sldLayoutMkLst>
            <pc:docMk/>
            <pc:sldMasterMk cId="2460954070" sldId="2147483660"/>
            <pc:sldLayoutMk cId="3479445657" sldId="2147483671"/>
          </pc:sldLayoutMkLst>
        </pc:sldLayoutChg>
      </pc:sldMasterChg>
      <pc:sldMasterChg chg="add addSldLayout">
        <pc:chgData name="Darja Wischerath" userId="S::dw942@bath.ac.uk::fa364dda-eceb-41a2-b4c4-41a645917305" providerId="AD" clId="Web-{1B24DD41-2B86-446E-9B43-D0E59FACEE8A}" dt="2023-09-20T15:04:07.106" v="16"/>
        <pc:sldMasterMkLst>
          <pc:docMk/>
          <pc:sldMasterMk cId="3324163048" sldId="2147483685"/>
        </pc:sldMasterMkLst>
        <pc:sldLayoutChg chg="add">
          <pc:chgData name="Darja Wischerath" userId="S::dw942@bath.ac.uk::fa364dda-eceb-41a2-b4c4-41a645917305" providerId="AD" clId="Web-{1B24DD41-2B86-446E-9B43-D0E59FACEE8A}" dt="2023-09-20T15:04:07.106" v="16"/>
          <pc:sldLayoutMkLst>
            <pc:docMk/>
            <pc:sldMasterMk cId="3324163048" sldId="2147483685"/>
            <pc:sldLayoutMk cId="3962116771" sldId="2147483674"/>
          </pc:sldLayoutMkLst>
        </pc:sldLayoutChg>
        <pc:sldLayoutChg chg="add">
          <pc:chgData name="Darja Wischerath" userId="S::dw942@bath.ac.uk::fa364dda-eceb-41a2-b4c4-41a645917305" providerId="AD" clId="Web-{1B24DD41-2B86-446E-9B43-D0E59FACEE8A}" dt="2023-09-20T15:04:07.106" v="16"/>
          <pc:sldLayoutMkLst>
            <pc:docMk/>
            <pc:sldMasterMk cId="3324163048" sldId="2147483685"/>
            <pc:sldLayoutMk cId="592820341" sldId="2147483675"/>
          </pc:sldLayoutMkLst>
        </pc:sldLayoutChg>
        <pc:sldLayoutChg chg="add">
          <pc:chgData name="Darja Wischerath" userId="S::dw942@bath.ac.uk::fa364dda-eceb-41a2-b4c4-41a645917305" providerId="AD" clId="Web-{1B24DD41-2B86-446E-9B43-D0E59FACEE8A}" dt="2023-09-20T15:04:07.106" v="16"/>
          <pc:sldLayoutMkLst>
            <pc:docMk/>
            <pc:sldMasterMk cId="3324163048" sldId="2147483685"/>
            <pc:sldLayoutMk cId="827028916" sldId="2147483676"/>
          </pc:sldLayoutMkLst>
        </pc:sldLayoutChg>
        <pc:sldLayoutChg chg="add">
          <pc:chgData name="Darja Wischerath" userId="S::dw942@bath.ac.uk::fa364dda-eceb-41a2-b4c4-41a645917305" providerId="AD" clId="Web-{1B24DD41-2B86-446E-9B43-D0E59FACEE8A}" dt="2023-09-20T15:04:07.106" v="16"/>
          <pc:sldLayoutMkLst>
            <pc:docMk/>
            <pc:sldMasterMk cId="3324163048" sldId="2147483685"/>
            <pc:sldLayoutMk cId="2798477933" sldId="2147483677"/>
          </pc:sldLayoutMkLst>
        </pc:sldLayoutChg>
        <pc:sldLayoutChg chg="add">
          <pc:chgData name="Darja Wischerath" userId="S::dw942@bath.ac.uk::fa364dda-eceb-41a2-b4c4-41a645917305" providerId="AD" clId="Web-{1B24DD41-2B86-446E-9B43-D0E59FACEE8A}" dt="2023-09-20T15:04:07.106" v="16"/>
          <pc:sldLayoutMkLst>
            <pc:docMk/>
            <pc:sldMasterMk cId="3324163048" sldId="2147483685"/>
            <pc:sldLayoutMk cId="3870028340" sldId="2147483678"/>
          </pc:sldLayoutMkLst>
        </pc:sldLayoutChg>
        <pc:sldLayoutChg chg="add">
          <pc:chgData name="Darja Wischerath" userId="S::dw942@bath.ac.uk::fa364dda-eceb-41a2-b4c4-41a645917305" providerId="AD" clId="Web-{1B24DD41-2B86-446E-9B43-D0E59FACEE8A}" dt="2023-09-20T15:04:07.106" v="16"/>
          <pc:sldLayoutMkLst>
            <pc:docMk/>
            <pc:sldMasterMk cId="3324163048" sldId="2147483685"/>
            <pc:sldLayoutMk cId="90401691" sldId="2147483679"/>
          </pc:sldLayoutMkLst>
        </pc:sldLayoutChg>
        <pc:sldLayoutChg chg="add">
          <pc:chgData name="Darja Wischerath" userId="S::dw942@bath.ac.uk::fa364dda-eceb-41a2-b4c4-41a645917305" providerId="AD" clId="Web-{1B24DD41-2B86-446E-9B43-D0E59FACEE8A}" dt="2023-09-20T15:04:07.106" v="16"/>
          <pc:sldLayoutMkLst>
            <pc:docMk/>
            <pc:sldMasterMk cId="3324163048" sldId="2147483685"/>
            <pc:sldLayoutMk cId="3114314471" sldId="2147483680"/>
          </pc:sldLayoutMkLst>
        </pc:sldLayoutChg>
        <pc:sldLayoutChg chg="add">
          <pc:chgData name="Darja Wischerath" userId="S::dw942@bath.ac.uk::fa364dda-eceb-41a2-b4c4-41a645917305" providerId="AD" clId="Web-{1B24DD41-2B86-446E-9B43-D0E59FACEE8A}" dt="2023-09-20T15:04:07.106" v="16"/>
          <pc:sldLayoutMkLst>
            <pc:docMk/>
            <pc:sldMasterMk cId="3324163048" sldId="2147483685"/>
            <pc:sldLayoutMk cId="334140762" sldId="2147483681"/>
          </pc:sldLayoutMkLst>
        </pc:sldLayoutChg>
        <pc:sldLayoutChg chg="add">
          <pc:chgData name="Darja Wischerath" userId="S::dw942@bath.ac.uk::fa364dda-eceb-41a2-b4c4-41a645917305" providerId="AD" clId="Web-{1B24DD41-2B86-446E-9B43-D0E59FACEE8A}" dt="2023-09-20T15:04:07.106" v="16"/>
          <pc:sldLayoutMkLst>
            <pc:docMk/>
            <pc:sldMasterMk cId="3324163048" sldId="2147483685"/>
            <pc:sldLayoutMk cId="3753025766" sldId="2147483682"/>
          </pc:sldLayoutMkLst>
        </pc:sldLayoutChg>
        <pc:sldLayoutChg chg="add">
          <pc:chgData name="Darja Wischerath" userId="S::dw942@bath.ac.uk::fa364dda-eceb-41a2-b4c4-41a645917305" providerId="AD" clId="Web-{1B24DD41-2B86-446E-9B43-D0E59FACEE8A}" dt="2023-09-20T15:04:07.106" v="16"/>
          <pc:sldLayoutMkLst>
            <pc:docMk/>
            <pc:sldMasterMk cId="3324163048" sldId="2147483685"/>
            <pc:sldLayoutMk cId="3047454766" sldId="2147483683"/>
          </pc:sldLayoutMkLst>
        </pc:sldLayoutChg>
        <pc:sldLayoutChg chg="add">
          <pc:chgData name="Darja Wischerath" userId="S::dw942@bath.ac.uk::fa364dda-eceb-41a2-b4c4-41a645917305" providerId="AD" clId="Web-{1B24DD41-2B86-446E-9B43-D0E59FACEE8A}" dt="2023-09-20T15:04:07.106" v="16"/>
          <pc:sldLayoutMkLst>
            <pc:docMk/>
            <pc:sldMasterMk cId="3324163048" sldId="2147483685"/>
            <pc:sldLayoutMk cId="4216705162" sldId="2147483684"/>
          </pc:sldLayoutMkLst>
        </pc:sldLayoutChg>
      </pc:sldMasterChg>
    </pc:docChg>
  </pc:docChgLst>
  <pc:docChgLst>
    <pc:chgData name="Johnny Swierczynski" userId="37a95389-9978-4088-90d7-9d7997aa956b" providerId="ADAL" clId="{99B60356-ECE1-E344-AB65-19B69C78D854}"/>
    <pc:docChg chg="undo custSel addSld delSld modSld replTag">
      <pc:chgData name="Johnny Swierczynski" userId="37a95389-9978-4088-90d7-9d7997aa956b" providerId="ADAL" clId="{99B60356-ECE1-E344-AB65-19B69C78D854}" dt="2023-11-16T15:33:34.041" v="2811"/>
      <pc:docMkLst>
        <pc:docMk/>
      </pc:docMkLst>
      <pc:sldChg chg="addSp modSp mod modAnim">
        <pc:chgData name="Johnny Swierczynski" userId="37a95389-9978-4088-90d7-9d7997aa956b" providerId="ADAL" clId="{99B60356-ECE1-E344-AB65-19B69C78D854}" dt="2023-11-13T12:59:30.938" v="98" actId="1076"/>
        <pc:sldMkLst>
          <pc:docMk/>
          <pc:sldMk cId="109857222" sldId="256"/>
        </pc:sldMkLst>
        <pc:spChg chg="mod">
          <ac:chgData name="Johnny Swierczynski" userId="37a95389-9978-4088-90d7-9d7997aa956b" providerId="ADAL" clId="{99B60356-ECE1-E344-AB65-19B69C78D854}" dt="2023-11-13T12:58:57.830" v="29" actId="20577"/>
          <ac:spMkLst>
            <pc:docMk/>
            <pc:sldMk cId="109857222" sldId="256"/>
            <ac:spMk id="2" creationId="{00000000-0000-0000-0000-000000000000}"/>
          </ac:spMkLst>
        </pc:spChg>
        <pc:spChg chg="add mod">
          <ac:chgData name="Johnny Swierczynski" userId="37a95389-9978-4088-90d7-9d7997aa956b" providerId="ADAL" clId="{99B60356-ECE1-E344-AB65-19B69C78D854}" dt="2023-11-13T12:59:30.938" v="98" actId="1076"/>
          <ac:spMkLst>
            <pc:docMk/>
            <pc:sldMk cId="109857222" sldId="256"/>
            <ac:spMk id="5" creationId="{3D4A7DF6-CF93-B9CB-12C5-B396716E5AED}"/>
          </ac:spMkLst>
        </pc:spChg>
      </pc:sldChg>
      <pc:sldChg chg="addSp delSp modSp new mod">
        <pc:chgData name="Johnny Swierczynski" userId="37a95389-9978-4088-90d7-9d7997aa956b" providerId="ADAL" clId="{99B60356-ECE1-E344-AB65-19B69C78D854}" dt="2023-11-14T12:07:25.005" v="2111" actId="20577"/>
        <pc:sldMkLst>
          <pc:docMk/>
          <pc:sldMk cId="2255118446" sldId="257"/>
        </pc:sldMkLst>
        <pc:spChg chg="mod">
          <ac:chgData name="Johnny Swierczynski" userId="37a95389-9978-4088-90d7-9d7997aa956b" providerId="ADAL" clId="{99B60356-ECE1-E344-AB65-19B69C78D854}" dt="2023-11-14T12:07:25.005" v="2111" actId="20577"/>
          <ac:spMkLst>
            <pc:docMk/>
            <pc:sldMk cId="2255118446" sldId="257"/>
            <ac:spMk id="2" creationId="{A443C278-78F6-D1D7-683C-7CBAFBF256B5}"/>
          </ac:spMkLst>
        </pc:spChg>
        <pc:spChg chg="del mod">
          <ac:chgData name="Johnny Swierczynski" userId="37a95389-9978-4088-90d7-9d7997aa956b" providerId="ADAL" clId="{99B60356-ECE1-E344-AB65-19B69C78D854}" dt="2023-11-13T15:44:44.345" v="1035" actId="478"/>
          <ac:spMkLst>
            <pc:docMk/>
            <pc:sldMk cId="2255118446" sldId="257"/>
            <ac:spMk id="3" creationId="{E42A1AAE-539E-E871-9740-F0DE65593757}"/>
          </ac:spMkLst>
        </pc:spChg>
        <pc:spChg chg="add mod">
          <ac:chgData name="Johnny Swierczynski" userId="37a95389-9978-4088-90d7-9d7997aa956b" providerId="ADAL" clId="{99B60356-ECE1-E344-AB65-19B69C78D854}" dt="2023-11-13T15:28:27.146" v="932" actId="20577"/>
          <ac:spMkLst>
            <pc:docMk/>
            <pc:sldMk cId="2255118446" sldId="257"/>
            <ac:spMk id="4" creationId="{779090C6-B938-C406-8FB5-521DA32DF9B0}"/>
          </ac:spMkLst>
        </pc:spChg>
        <pc:spChg chg="add del mod">
          <ac:chgData name="Johnny Swierczynski" userId="37a95389-9978-4088-90d7-9d7997aa956b" providerId="ADAL" clId="{99B60356-ECE1-E344-AB65-19B69C78D854}" dt="2023-11-13T13:18:40.286" v="241"/>
          <ac:spMkLst>
            <pc:docMk/>
            <pc:sldMk cId="2255118446" sldId="257"/>
            <ac:spMk id="5" creationId="{255BFDFA-0675-B996-56A1-0605409A22CD}"/>
          </ac:spMkLst>
        </pc:spChg>
        <pc:spChg chg="add mod">
          <ac:chgData name="Johnny Swierczynski" userId="37a95389-9978-4088-90d7-9d7997aa956b" providerId="ADAL" clId="{99B60356-ECE1-E344-AB65-19B69C78D854}" dt="2023-11-13T15:52:18.019" v="1070" actId="1076"/>
          <ac:spMkLst>
            <pc:docMk/>
            <pc:sldMk cId="2255118446" sldId="257"/>
            <ac:spMk id="6" creationId="{9F618DB6-0F39-13B6-2918-CB2B1028759C}"/>
          </ac:spMkLst>
        </pc:spChg>
        <pc:picChg chg="add mod">
          <ac:chgData name="Johnny Swierczynski" userId="37a95389-9978-4088-90d7-9d7997aa956b" providerId="ADAL" clId="{99B60356-ECE1-E344-AB65-19B69C78D854}" dt="2023-11-13T15:52:01.213" v="1040" actId="1076"/>
          <ac:picMkLst>
            <pc:docMk/>
            <pc:sldMk cId="2255118446" sldId="257"/>
            <ac:picMk id="4098" creationId="{07611F84-2871-8FF7-8EBC-1ED34D55898B}"/>
          </ac:picMkLst>
        </pc:picChg>
      </pc:sldChg>
      <pc:sldChg chg="new del">
        <pc:chgData name="Johnny Swierczynski" userId="37a95389-9978-4088-90d7-9d7997aa956b" providerId="ADAL" clId="{99B60356-ECE1-E344-AB65-19B69C78D854}" dt="2023-11-13T12:55:23.750" v="20" actId="680"/>
        <pc:sldMkLst>
          <pc:docMk/>
          <pc:sldMk cId="1712574535" sldId="258"/>
        </pc:sldMkLst>
      </pc:sldChg>
      <pc:sldChg chg="new del">
        <pc:chgData name="Johnny Swierczynski" userId="37a95389-9978-4088-90d7-9d7997aa956b" providerId="ADAL" clId="{99B60356-ECE1-E344-AB65-19B69C78D854}" dt="2023-11-13T12:15:02.484" v="2" actId="2696"/>
        <pc:sldMkLst>
          <pc:docMk/>
          <pc:sldMk cId="4023615309" sldId="258"/>
        </pc:sldMkLst>
      </pc:sldChg>
      <pc:sldChg chg="addSp delSp modSp new mod modAnim modNotesTx">
        <pc:chgData name="Johnny Swierczynski" userId="37a95389-9978-4088-90d7-9d7997aa956b" providerId="ADAL" clId="{99B60356-ECE1-E344-AB65-19B69C78D854}" dt="2023-11-14T12:23:03.197" v="2446" actId="20577"/>
        <pc:sldMkLst>
          <pc:docMk/>
          <pc:sldMk cId="4244454116" sldId="258"/>
        </pc:sldMkLst>
        <pc:spChg chg="mod">
          <ac:chgData name="Johnny Swierczynski" userId="37a95389-9978-4088-90d7-9d7997aa956b" providerId="ADAL" clId="{99B60356-ECE1-E344-AB65-19B69C78D854}" dt="2023-11-14T12:08:43.714" v="2131" actId="14100"/>
          <ac:spMkLst>
            <pc:docMk/>
            <pc:sldMk cId="4244454116" sldId="258"/>
            <ac:spMk id="2" creationId="{15430F58-3148-6488-4BA1-AE4098A87485}"/>
          </ac:spMkLst>
        </pc:spChg>
        <pc:spChg chg="mod">
          <ac:chgData name="Johnny Swierczynski" userId="37a95389-9978-4088-90d7-9d7997aa956b" providerId="ADAL" clId="{99B60356-ECE1-E344-AB65-19B69C78D854}" dt="2023-11-14T12:09:02.919" v="2135" actId="27636"/>
          <ac:spMkLst>
            <pc:docMk/>
            <pc:sldMk cId="4244454116" sldId="258"/>
            <ac:spMk id="3" creationId="{4B2E32E7-2DAC-0C05-AC6D-2F070F057F1E}"/>
          </ac:spMkLst>
        </pc:spChg>
        <pc:spChg chg="add mod">
          <ac:chgData name="Johnny Swierczynski" userId="37a95389-9978-4088-90d7-9d7997aa956b" providerId="ADAL" clId="{99B60356-ECE1-E344-AB65-19B69C78D854}" dt="2023-11-13T12:55:39.668" v="24" actId="1076"/>
          <ac:spMkLst>
            <pc:docMk/>
            <pc:sldMk cId="4244454116" sldId="258"/>
            <ac:spMk id="4" creationId="{F6B5C20A-D62F-C5FC-5EAE-123E9A4AFE7D}"/>
          </ac:spMkLst>
        </pc:spChg>
        <pc:spChg chg="add mod">
          <ac:chgData name="Johnny Swierczynski" userId="37a95389-9978-4088-90d7-9d7997aa956b" providerId="ADAL" clId="{99B60356-ECE1-E344-AB65-19B69C78D854}" dt="2023-11-14T12:23:03.197" v="2446" actId="20577"/>
          <ac:spMkLst>
            <pc:docMk/>
            <pc:sldMk cId="4244454116" sldId="258"/>
            <ac:spMk id="6" creationId="{9F4453C6-F865-8F58-64EF-7996598429FD}"/>
          </ac:spMkLst>
        </pc:spChg>
        <pc:graphicFrameChg chg="add del mod modGraphic">
          <ac:chgData name="Johnny Swierczynski" userId="37a95389-9978-4088-90d7-9d7997aa956b" providerId="ADAL" clId="{99B60356-ECE1-E344-AB65-19B69C78D854}" dt="2023-11-13T15:43:44.259" v="980" actId="478"/>
          <ac:graphicFrameMkLst>
            <pc:docMk/>
            <pc:sldMk cId="4244454116" sldId="258"/>
            <ac:graphicFrameMk id="5" creationId="{879ED5EC-EACD-DC5A-11DA-21D39A2A23AB}"/>
          </ac:graphicFrameMkLst>
        </pc:graphicFrameChg>
        <pc:picChg chg="add del mod">
          <ac:chgData name="Johnny Swierczynski" userId="37a95389-9978-4088-90d7-9d7997aa956b" providerId="ADAL" clId="{99B60356-ECE1-E344-AB65-19B69C78D854}" dt="2023-11-13T15:42:54.191" v="934" actId="21"/>
          <ac:picMkLst>
            <pc:docMk/>
            <pc:sldMk cId="4244454116" sldId="258"/>
            <ac:picMk id="1025" creationId="{FDFBB1CC-0EF6-14C9-D113-D2F52F5793AE}"/>
          </ac:picMkLst>
        </pc:picChg>
      </pc:sldChg>
      <pc:sldChg chg="addSp delSp modSp new mod">
        <pc:chgData name="Johnny Swierczynski" userId="37a95389-9978-4088-90d7-9d7997aa956b" providerId="ADAL" clId="{99B60356-ECE1-E344-AB65-19B69C78D854}" dt="2023-11-13T16:30:36.996" v="1924"/>
        <pc:sldMkLst>
          <pc:docMk/>
          <pc:sldMk cId="3759149226" sldId="259"/>
        </pc:sldMkLst>
        <pc:spChg chg="mod">
          <ac:chgData name="Johnny Swierczynski" userId="37a95389-9978-4088-90d7-9d7997aa956b" providerId="ADAL" clId="{99B60356-ECE1-E344-AB65-19B69C78D854}" dt="2023-11-13T16:28:59.536" v="1839" actId="404"/>
          <ac:spMkLst>
            <pc:docMk/>
            <pc:sldMk cId="3759149226" sldId="259"/>
            <ac:spMk id="2" creationId="{65EC2B34-1EF3-F0AA-658F-266BCA678A2F}"/>
          </ac:spMkLst>
        </pc:spChg>
        <pc:spChg chg="del mod">
          <ac:chgData name="Johnny Swierczynski" userId="37a95389-9978-4088-90d7-9d7997aa956b" providerId="ADAL" clId="{99B60356-ECE1-E344-AB65-19B69C78D854}" dt="2023-11-13T16:28:32.441" v="1832" actId="478"/>
          <ac:spMkLst>
            <pc:docMk/>
            <pc:sldMk cId="3759149226" sldId="259"/>
            <ac:spMk id="3" creationId="{FF8D6F19-35DC-476A-8B90-7AA0DC40E302}"/>
          </ac:spMkLst>
        </pc:spChg>
        <pc:spChg chg="add del mod">
          <ac:chgData name="Johnny Swierczynski" userId="37a95389-9978-4088-90d7-9d7997aa956b" providerId="ADAL" clId="{99B60356-ECE1-E344-AB65-19B69C78D854}" dt="2023-11-13T16:28:52.285" v="1836" actId="478"/>
          <ac:spMkLst>
            <pc:docMk/>
            <pc:sldMk cId="3759149226" sldId="259"/>
            <ac:spMk id="6" creationId="{8E8B4A70-F1BD-A527-7F93-EE69EBC4C075}"/>
          </ac:spMkLst>
        </pc:spChg>
        <pc:spChg chg="add mod">
          <ac:chgData name="Johnny Swierczynski" userId="37a95389-9978-4088-90d7-9d7997aa956b" providerId="ADAL" clId="{99B60356-ECE1-E344-AB65-19B69C78D854}" dt="2023-11-13T16:30:36.996" v="1924"/>
          <ac:spMkLst>
            <pc:docMk/>
            <pc:sldMk cId="3759149226" sldId="259"/>
            <ac:spMk id="7" creationId="{29187727-DF9A-FC95-7221-1DB281329D1A}"/>
          </ac:spMkLst>
        </pc:spChg>
        <pc:picChg chg="add mod">
          <ac:chgData name="Johnny Swierczynski" userId="37a95389-9978-4088-90d7-9d7997aa956b" providerId="ADAL" clId="{99B60356-ECE1-E344-AB65-19B69C78D854}" dt="2023-11-13T16:29:25.804" v="1845" actId="1076"/>
          <ac:picMkLst>
            <pc:docMk/>
            <pc:sldMk cId="3759149226" sldId="259"/>
            <ac:picMk id="4" creationId="{D3AD9610-B073-7FBD-E0EE-6346B6742D3C}"/>
          </ac:picMkLst>
        </pc:picChg>
      </pc:sldChg>
      <pc:sldChg chg="addSp delSp modSp new mod">
        <pc:chgData name="Johnny Swierczynski" userId="37a95389-9978-4088-90d7-9d7997aa956b" providerId="ADAL" clId="{99B60356-ECE1-E344-AB65-19B69C78D854}" dt="2023-11-13T14:27:05.704" v="550" actId="1076"/>
        <pc:sldMkLst>
          <pc:docMk/>
          <pc:sldMk cId="420217324" sldId="260"/>
        </pc:sldMkLst>
        <pc:spChg chg="del mod">
          <ac:chgData name="Johnny Swierczynski" userId="37a95389-9978-4088-90d7-9d7997aa956b" providerId="ADAL" clId="{99B60356-ECE1-E344-AB65-19B69C78D854}" dt="2023-11-13T14:26:38.913" v="545" actId="478"/>
          <ac:spMkLst>
            <pc:docMk/>
            <pc:sldMk cId="420217324" sldId="260"/>
            <ac:spMk id="2" creationId="{7604E983-5964-5B9B-3837-6B088169133A}"/>
          </ac:spMkLst>
        </pc:spChg>
        <pc:spChg chg="del mod">
          <ac:chgData name="Johnny Swierczynski" userId="37a95389-9978-4088-90d7-9d7997aa956b" providerId="ADAL" clId="{99B60356-ECE1-E344-AB65-19B69C78D854}" dt="2023-11-13T14:26:57.667" v="549" actId="478"/>
          <ac:spMkLst>
            <pc:docMk/>
            <pc:sldMk cId="420217324" sldId="260"/>
            <ac:spMk id="3" creationId="{7464A6B9-F109-AF56-F0AE-61BB69C81442}"/>
          </ac:spMkLst>
        </pc:spChg>
        <pc:spChg chg="add del mod">
          <ac:chgData name="Johnny Swierczynski" userId="37a95389-9978-4088-90d7-9d7997aa956b" providerId="ADAL" clId="{99B60356-ECE1-E344-AB65-19B69C78D854}" dt="2023-11-13T14:26:55.689" v="548" actId="478"/>
          <ac:spMkLst>
            <pc:docMk/>
            <pc:sldMk cId="420217324" sldId="260"/>
            <ac:spMk id="6" creationId="{3D14E483-A94E-EF2E-3DB7-8DF58F1D0EFA}"/>
          </ac:spMkLst>
        </pc:spChg>
        <pc:graphicFrameChg chg="add mod">
          <ac:chgData name="Johnny Swierczynski" userId="37a95389-9978-4088-90d7-9d7997aa956b" providerId="ADAL" clId="{99B60356-ECE1-E344-AB65-19B69C78D854}" dt="2023-11-13T14:27:05.704" v="550" actId="1076"/>
          <ac:graphicFrameMkLst>
            <pc:docMk/>
            <pc:sldMk cId="420217324" sldId="260"/>
            <ac:graphicFrameMk id="4" creationId="{50F585FB-84D6-58DC-B5AD-101FA4AAD2DF}"/>
          </ac:graphicFrameMkLst>
        </pc:graphicFrameChg>
      </pc:sldChg>
      <pc:sldChg chg="addSp delSp modSp new mod modAnim">
        <pc:chgData name="Johnny Swierczynski" userId="37a95389-9978-4088-90d7-9d7997aa956b" providerId="ADAL" clId="{99B60356-ECE1-E344-AB65-19B69C78D854}" dt="2023-11-16T15:33:34.041" v="2811"/>
        <pc:sldMkLst>
          <pc:docMk/>
          <pc:sldMk cId="2032012604" sldId="261"/>
        </pc:sldMkLst>
        <pc:spChg chg="mod">
          <ac:chgData name="Johnny Swierczynski" userId="37a95389-9978-4088-90d7-9d7997aa956b" providerId="ADAL" clId="{99B60356-ECE1-E344-AB65-19B69C78D854}" dt="2023-11-16T15:33:02.767" v="2809" actId="1076"/>
          <ac:spMkLst>
            <pc:docMk/>
            <pc:sldMk cId="2032012604" sldId="261"/>
            <ac:spMk id="2" creationId="{38ED9853-8491-A0F4-CB04-BAFE8C7EB43B}"/>
          </ac:spMkLst>
        </pc:spChg>
        <pc:spChg chg="del">
          <ac:chgData name="Johnny Swierczynski" userId="37a95389-9978-4088-90d7-9d7997aa956b" providerId="ADAL" clId="{99B60356-ECE1-E344-AB65-19B69C78D854}" dt="2023-11-13T14:49:09.774" v="656"/>
          <ac:spMkLst>
            <pc:docMk/>
            <pc:sldMk cId="2032012604" sldId="261"/>
            <ac:spMk id="3" creationId="{AEF2581A-DD8B-D096-4DCA-D021D6F54EE4}"/>
          </ac:spMkLst>
        </pc:spChg>
        <pc:spChg chg="add del mod">
          <ac:chgData name="Johnny Swierczynski" userId="37a95389-9978-4088-90d7-9d7997aa956b" providerId="ADAL" clId="{99B60356-ECE1-E344-AB65-19B69C78D854}" dt="2023-11-13T14:31:36.307" v="630"/>
          <ac:spMkLst>
            <pc:docMk/>
            <pc:sldMk cId="2032012604" sldId="261"/>
            <ac:spMk id="4" creationId="{98CE4BC9-EEEF-CF77-FE63-6D14F957AD9C}"/>
          </ac:spMkLst>
        </pc:spChg>
        <pc:spChg chg="add del mod">
          <ac:chgData name="Johnny Swierczynski" userId="37a95389-9978-4088-90d7-9d7997aa956b" providerId="ADAL" clId="{99B60356-ECE1-E344-AB65-19B69C78D854}" dt="2023-11-13T14:58:40.135" v="668" actId="478"/>
          <ac:spMkLst>
            <pc:docMk/>
            <pc:sldMk cId="2032012604" sldId="261"/>
            <ac:spMk id="5" creationId="{A0F0A124-7A7A-D3C8-AF6C-D97753AB8477}"/>
          </ac:spMkLst>
        </pc:spChg>
        <pc:spChg chg="add del mod">
          <ac:chgData name="Johnny Swierczynski" userId="37a95389-9978-4088-90d7-9d7997aa956b" providerId="ADAL" clId="{99B60356-ECE1-E344-AB65-19B69C78D854}" dt="2023-11-13T15:08:52.954" v="679" actId="478"/>
          <ac:spMkLst>
            <pc:docMk/>
            <pc:sldMk cId="2032012604" sldId="261"/>
            <ac:spMk id="10" creationId="{8AFC0E88-6A5C-1D4F-8288-86CB0EC7588D}"/>
          </ac:spMkLst>
        </pc:spChg>
        <pc:spChg chg="add mod">
          <ac:chgData name="Johnny Swierczynski" userId="37a95389-9978-4088-90d7-9d7997aa956b" providerId="ADAL" clId="{99B60356-ECE1-E344-AB65-19B69C78D854}" dt="2023-11-13T15:09:57.799" v="825" actId="14100"/>
          <ac:spMkLst>
            <pc:docMk/>
            <pc:sldMk cId="2032012604" sldId="261"/>
            <ac:spMk id="11" creationId="{B69B2E39-D898-3F7B-0338-D6D724528504}"/>
          </ac:spMkLst>
        </pc:spChg>
        <pc:spChg chg="add mod">
          <ac:chgData name="Johnny Swierczynski" userId="37a95389-9978-4088-90d7-9d7997aa956b" providerId="ADAL" clId="{99B60356-ECE1-E344-AB65-19B69C78D854}" dt="2023-11-16T15:33:02.242" v="2808" actId="1076"/>
          <ac:spMkLst>
            <pc:docMk/>
            <pc:sldMk cId="2032012604" sldId="261"/>
            <ac:spMk id="12" creationId="{D44AD8A0-3CF0-C9E9-576B-81FA05FAFD26}"/>
          </ac:spMkLst>
        </pc:spChg>
        <pc:spChg chg="add mod">
          <ac:chgData name="Johnny Swierczynski" userId="37a95389-9978-4088-90d7-9d7997aa956b" providerId="ADAL" clId="{99B60356-ECE1-E344-AB65-19B69C78D854}" dt="2023-11-16T15:33:02.242" v="2808" actId="1076"/>
          <ac:spMkLst>
            <pc:docMk/>
            <pc:sldMk cId="2032012604" sldId="261"/>
            <ac:spMk id="13" creationId="{A84397E2-0AC0-148D-C4FD-4FB3556757E6}"/>
          </ac:spMkLst>
        </pc:spChg>
        <pc:spChg chg="add mod">
          <ac:chgData name="Johnny Swierczynski" userId="37a95389-9978-4088-90d7-9d7997aa956b" providerId="ADAL" clId="{99B60356-ECE1-E344-AB65-19B69C78D854}" dt="2023-11-16T15:33:02.242" v="2808" actId="1076"/>
          <ac:spMkLst>
            <pc:docMk/>
            <pc:sldMk cId="2032012604" sldId="261"/>
            <ac:spMk id="16" creationId="{6AA87C89-D91D-B2A9-34A8-4B54FF55311C}"/>
          </ac:spMkLst>
        </pc:spChg>
        <pc:picChg chg="mod">
          <ac:chgData name="Johnny Swierczynski" userId="37a95389-9978-4088-90d7-9d7997aa956b" providerId="ADAL" clId="{99B60356-ECE1-E344-AB65-19B69C78D854}" dt="2023-11-16T15:33:02.242" v="2808" actId="1076"/>
          <ac:picMkLst>
            <pc:docMk/>
            <pc:sldMk cId="2032012604" sldId="261"/>
            <ac:picMk id="4" creationId="{516652F1-4A3C-A5F4-E7A1-97F56A030F59}"/>
          </ac:picMkLst>
        </pc:picChg>
        <pc:picChg chg="add mod modCrop">
          <ac:chgData name="Johnny Swierczynski" userId="37a95389-9978-4088-90d7-9d7997aa956b" providerId="ADAL" clId="{99B60356-ECE1-E344-AB65-19B69C78D854}" dt="2023-11-16T15:33:02.242" v="2808" actId="1076"/>
          <ac:picMkLst>
            <pc:docMk/>
            <pc:sldMk cId="2032012604" sldId="261"/>
            <ac:picMk id="5" creationId="{43528251-FE0C-5220-EF11-EEB92F0FDB68}"/>
          </ac:picMkLst>
        </pc:picChg>
        <pc:picChg chg="add mod modCrop">
          <ac:chgData name="Johnny Swierczynski" userId="37a95389-9978-4088-90d7-9d7997aa956b" providerId="ADAL" clId="{99B60356-ECE1-E344-AB65-19B69C78D854}" dt="2023-11-16T15:33:02.242" v="2808" actId="1076"/>
          <ac:picMkLst>
            <pc:docMk/>
            <pc:sldMk cId="2032012604" sldId="261"/>
            <ac:picMk id="7" creationId="{3B794015-7E0D-C39F-9771-102444BED394}"/>
          </ac:picMkLst>
        </pc:picChg>
        <pc:picChg chg="add mod">
          <ac:chgData name="Johnny Swierczynski" userId="37a95389-9978-4088-90d7-9d7997aa956b" providerId="ADAL" clId="{99B60356-ECE1-E344-AB65-19B69C78D854}" dt="2023-11-16T15:33:02.242" v="2808" actId="1076"/>
          <ac:picMkLst>
            <pc:docMk/>
            <pc:sldMk cId="2032012604" sldId="261"/>
            <ac:picMk id="8" creationId="{A384019E-44CE-BF35-F49C-A3EA4E70B3D2}"/>
          </ac:picMkLst>
        </pc:picChg>
        <pc:picChg chg="add mod">
          <ac:chgData name="Johnny Swierczynski" userId="37a95389-9978-4088-90d7-9d7997aa956b" providerId="ADAL" clId="{99B60356-ECE1-E344-AB65-19B69C78D854}" dt="2023-11-16T15:33:02.242" v="2808" actId="1076"/>
          <ac:picMkLst>
            <pc:docMk/>
            <pc:sldMk cId="2032012604" sldId="261"/>
            <ac:picMk id="9" creationId="{323DBEC7-AB89-348C-D0B4-C6E16EDDF33C}"/>
          </ac:picMkLst>
        </pc:picChg>
        <pc:picChg chg="add mod modCrop">
          <ac:chgData name="Johnny Swierczynski" userId="37a95389-9978-4088-90d7-9d7997aa956b" providerId="ADAL" clId="{99B60356-ECE1-E344-AB65-19B69C78D854}" dt="2023-11-16T15:33:02.242" v="2808" actId="1076"/>
          <ac:picMkLst>
            <pc:docMk/>
            <pc:sldMk cId="2032012604" sldId="261"/>
            <ac:picMk id="15" creationId="{18A542B4-B13F-E022-EC8E-4789246953B0}"/>
          </ac:picMkLst>
        </pc:picChg>
        <pc:picChg chg="add del mod">
          <ac:chgData name="Johnny Swierczynski" userId="37a95389-9978-4088-90d7-9d7997aa956b" providerId="ADAL" clId="{99B60356-ECE1-E344-AB65-19B69C78D854}" dt="2023-11-13T14:58:38.073" v="667" actId="478"/>
          <ac:picMkLst>
            <pc:docMk/>
            <pc:sldMk cId="2032012604" sldId="261"/>
            <ac:picMk id="2050" creationId="{A35CDB53-C02B-F96E-67B1-939DFB54F3BA}"/>
          </ac:picMkLst>
        </pc:picChg>
      </pc:sldChg>
      <pc:sldChg chg="new del">
        <pc:chgData name="Johnny Swierczynski" userId="37a95389-9978-4088-90d7-9d7997aa956b" providerId="ADAL" clId="{99B60356-ECE1-E344-AB65-19B69C78D854}" dt="2023-11-13T14:27:45.454" v="551" actId="2696"/>
        <pc:sldMkLst>
          <pc:docMk/>
          <pc:sldMk cId="3589000968" sldId="261"/>
        </pc:sldMkLst>
      </pc:sldChg>
      <pc:sldChg chg="addSp delSp modSp new mod modNotesTx">
        <pc:chgData name="Johnny Swierczynski" userId="37a95389-9978-4088-90d7-9d7997aa956b" providerId="ADAL" clId="{99B60356-ECE1-E344-AB65-19B69C78D854}" dt="2023-11-14T12:20:45.935" v="2410" actId="20577"/>
        <pc:sldMkLst>
          <pc:docMk/>
          <pc:sldMk cId="3633918812" sldId="262"/>
        </pc:sldMkLst>
        <pc:spChg chg="mod">
          <ac:chgData name="Johnny Swierczynski" userId="37a95389-9978-4088-90d7-9d7997aa956b" providerId="ADAL" clId="{99B60356-ECE1-E344-AB65-19B69C78D854}" dt="2023-11-14T12:14:56.913" v="2149" actId="14100"/>
          <ac:spMkLst>
            <pc:docMk/>
            <pc:sldMk cId="3633918812" sldId="262"/>
            <ac:spMk id="2" creationId="{CEE0B025-E525-A010-B6C4-590A35267CCC}"/>
          </ac:spMkLst>
        </pc:spChg>
        <pc:spChg chg="del">
          <ac:chgData name="Johnny Swierczynski" userId="37a95389-9978-4088-90d7-9d7997aa956b" providerId="ADAL" clId="{99B60356-ECE1-E344-AB65-19B69C78D854}" dt="2023-11-13T15:55:22.984" v="1098"/>
          <ac:spMkLst>
            <pc:docMk/>
            <pc:sldMk cId="3633918812" sldId="262"/>
            <ac:spMk id="3" creationId="{640C997A-A186-BB46-55D7-032740181FF2}"/>
          </ac:spMkLst>
        </pc:spChg>
        <pc:spChg chg="add mod">
          <ac:chgData name="Johnny Swierczynski" userId="37a95389-9978-4088-90d7-9d7997aa956b" providerId="ADAL" clId="{99B60356-ECE1-E344-AB65-19B69C78D854}" dt="2023-11-14T12:20:45.935" v="2410" actId="20577"/>
          <ac:spMkLst>
            <pc:docMk/>
            <pc:sldMk cId="3633918812" sldId="262"/>
            <ac:spMk id="6" creationId="{E70D0859-3E95-5B64-5632-B8FE466A951D}"/>
          </ac:spMkLst>
        </pc:spChg>
        <pc:spChg chg="add del mod">
          <ac:chgData name="Johnny Swierczynski" userId="37a95389-9978-4088-90d7-9d7997aa956b" providerId="ADAL" clId="{99B60356-ECE1-E344-AB65-19B69C78D854}" dt="2023-11-14T12:19:33.326" v="2406" actId="478"/>
          <ac:spMkLst>
            <pc:docMk/>
            <pc:sldMk cId="3633918812" sldId="262"/>
            <ac:spMk id="7" creationId="{D6749AAA-A135-4D4B-3061-C498CE900145}"/>
          </ac:spMkLst>
        </pc:spChg>
        <pc:spChg chg="add del mod">
          <ac:chgData name="Johnny Swierczynski" userId="37a95389-9978-4088-90d7-9d7997aa956b" providerId="ADAL" clId="{99B60356-ECE1-E344-AB65-19B69C78D854}" dt="2023-11-14T12:19:31.785" v="2405" actId="478"/>
          <ac:spMkLst>
            <pc:docMk/>
            <pc:sldMk cId="3633918812" sldId="262"/>
            <ac:spMk id="10" creationId="{FAE5BB26-8620-684F-6261-AEEA258109B2}"/>
          </ac:spMkLst>
        </pc:spChg>
        <pc:spChg chg="add del mod">
          <ac:chgData name="Johnny Swierczynski" userId="37a95389-9978-4088-90d7-9d7997aa956b" providerId="ADAL" clId="{99B60356-ECE1-E344-AB65-19B69C78D854}" dt="2023-11-14T12:19:29.535" v="2404" actId="478"/>
          <ac:spMkLst>
            <pc:docMk/>
            <pc:sldMk cId="3633918812" sldId="262"/>
            <ac:spMk id="14" creationId="{6DDB77F2-C92D-E9F7-DE3F-E450BF05BCD3}"/>
          </ac:spMkLst>
        </pc:spChg>
        <pc:picChg chg="add del mod modCrop">
          <ac:chgData name="Johnny Swierczynski" userId="37a95389-9978-4088-90d7-9d7997aa956b" providerId="ADAL" clId="{99B60356-ECE1-E344-AB65-19B69C78D854}" dt="2023-11-14T12:18:01.773" v="2371" actId="21"/>
          <ac:picMkLst>
            <pc:docMk/>
            <pc:sldMk cId="3633918812" sldId="262"/>
            <ac:picMk id="4" creationId="{B9D37614-5630-23B3-558B-EEDD5061E29B}"/>
          </ac:picMkLst>
        </pc:picChg>
        <pc:picChg chg="add del mod modCrop">
          <ac:chgData name="Johnny Swierczynski" userId="37a95389-9978-4088-90d7-9d7997aa956b" providerId="ADAL" clId="{99B60356-ECE1-E344-AB65-19B69C78D854}" dt="2023-11-14T12:14:20.971" v="2143" actId="478"/>
          <ac:picMkLst>
            <pc:docMk/>
            <pc:sldMk cId="3633918812" sldId="262"/>
            <ac:picMk id="5" creationId="{D646D480-4A98-9177-4560-319E901A1661}"/>
          </ac:picMkLst>
        </pc:picChg>
        <pc:picChg chg="add del mod">
          <ac:chgData name="Johnny Swierczynski" userId="37a95389-9978-4088-90d7-9d7997aa956b" providerId="ADAL" clId="{99B60356-ECE1-E344-AB65-19B69C78D854}" dt="2023-11-14T12:17:05.784" v="2342" actId="21"/>
          <ac:picMkLst>
            <pc:docMk/>
            <pc:sldMk cId="3633918812" sldId="262"/>
            <ac:picMk id="9" creationId="{20024BF2-93EB-9374-3A5B-90C542DE61A8}"/>
          </ac:picMkLst>
        </pc:picChg>
        <pc:picChg chg="add del mod">
          <ac:chgData name="Johnny Swierczynski" userId="37a95389-9978-4088-90d7-9d7997aa956b" providerId="ADAL" clId="{99B60356-ECE1-E344-AB65-19B69C78D854}" dt="2023-11-14T12:15:52.468" v="2303" actId="21"/>
          <ac:picMkLst>
            <pc:docMk/>
            <pc:sldMk cId="3633918812" sldId="262"/>
            <ac:picMk id="12" creationId="{09379BFC-F5A5-B494-2C91-C8A3A628BD60}"/>
          </ac:picMkLst>
        </pc:picChg>
      </pc:sldChg>
      <pc:sldChg chg="addSp modSp new mod">
        <pc:chgData name="Johnny Swierczynski" userId="37a95389-9978-4088-90d7-9d7997aa956b" providerId="ADAL" clId="{99B60356-ECE1-E344-AB65-19B69C78D854}" dt="2023-11-13T16:19:00.343" v="1742" actId="1076"/>
        <pc:sldMkLst>
          <pc:docMk/>
          <pc:sldMk cId="1471330774" sldId="263"/>
        </pc:sldMkLst>
        <pc:spChg chg="mod">
          <ac:chgData name="Johnny Swierczynski" userId="37a95389-9978-4088-90d7-9d7997aa956b" providerId="ADAL" clId="{99B60356-ECE1-E344-AB65-19B69C78D854}" dt="2023-11-13T16:14:22.070" v="1426" actId="20577"/>
          <ac:spMkLst>
            <pc:docMk/>
            <pc:sldMk cId="1471330774" sldId="263"/>
            <ac:spMk id="2" creationId="{9961C441-6813-04D4-0ECB-9EC919DB7CFB}"/>
          </ac:spMkLst>
        </pc:spChg>
        <pc:spChg chg="mod">
          <ac:chgData name="Johnny Swierczynski" userId="37a95389-9978-4088-90d7-9d7997aa956b" providerId="ADAL" clId="{99B60356-ECE1-E344-AB65-19B69C78D854}" dt="2023-11-13T16:19:00.343" v="1742" actId="1076"/>
          <ac:spMkLst>
            <pc:docMk/>
            <pc:sldMk cId="1471330774" sldId="263"/>
            <ac:spMk id="3" creationId="{32AF4CC1-356D-11D8-15C7-8EC0D1B5FD9E}"/>
          </ac:spMkLst>
        </pc:spChg>
        <pc:picChg chg="add mod">
          <ac:chgData name="Johnny Swierczynski" userId="37a95389-9978-4088-90d7-9d7997aa956b" providerId="ADAL" clId="{99B60356-ECE1-E344-AB65-19B69C78D854}" dt="2023-11-13T16:18:57.509" v="1741" actId="1076"/>
          <ac:picMkLst>
            <pc:docMk/>
            <pc:sldMk cId="1471330774" sldId="263"/>
            <ac:picMk id="5" creationId="{EE6869A8-3546-2DC3-4D92-6DECA5E1CAA4}"/>
          </ac:picMkLst>
        </pc:picChg>
      </pc:sldChg>
      <pc:sldChg chg="modSp new del mod">
        <pc:chgData name="Johnny Swierczynski" userId="37a95389-9978-4088-90d7-9d7997aa956b" providerId="ADAL" clId="{99B60356-ECE1-E344-AB65-19B69C78D854}" dt="2023-11-13T16:22:00.447" v="1830" actId="2696"/>
        <pc:sldMkLst>
          <pc:docMk/>
          <pc:sldMk cId="3547456169" sldId="264"/>
        </pc:sldMkLst>
        <pc:spChg chg="mod">
          <ac:chgData name="Johnny Swierczynski" userId="37a95389-9978-4088-90d7-9d7997aa956b" providerId="ADAL" clId="{99B60356-ECE1-E344-AB65-19B69C78D854}" dt="2023-11-13T16:16:32.283" v="1658" actId="20577"/>
          <ac:spMkLst>
            <pc:docMk/>
            <pc:sldMk cId="3547456169" sldId="264"/>
            <ac:spMk id="2" creationId="{A6A27E94-135D-5E84-D95A-4C88A0A317FD}"/>
          </ac:spMkLst>
        </pc:spChg>
      </pc:sldChg>
      <pc:sldChg chg="addSp delSp modSp new mod">
        <pc:chgData name="Johnny Swierczynski" userId="37a95389-9978-4088-90d7-9d7997aa956b" providerId="ADAL" clId="{99B60356-ECE1-E344-AB65-19B69C78D854}" dt="2023-11-13T16:31:25.155" v="1930" actId="14100"/>
        <pc:sldMkLst>
          <pc:docMk/>
          <pc:sldMk cId="1546947091" sldId="265"/>
        </pc:sldMkLst>
        <pc:spChg chg="del mod">
          <ac:chgData name="Johnny Swierczynski" userId="37a95389-9978-4088-90d7-9d7997aa956b" providerId="ADAL" clId="{99B60356-ECE1-E344-AB65-19B69C78D854}" dt="2023-11-13T16:31:04.466" v="1925" actId="478"/>
          <ac:spMkLst>
            <pc:docMk/>
            <pc:sldMk cId="1546947091" sldId="265"/>
            <ac:spMk id="2" creationId="{B772E10C-4382-545C-0A57-09C76F376029}"/>
          </ac:spMkLst>
        </pc:spChg>
        <pc:spChg chg="del mod">
          <ac:chgData name="Johnny Swierczynski" userId="37a95389-9978-4088-90d7-9d7997aa956b" providerId="ADAL" clId="{99B60356-ECE1-E344-AB65-19B69C78D854}" dt="2023-11-13T16:31:07.563" v="1927" actId="478"/>
          <ac:spMkLst>
            <pc:docMk/>
            <pc:sldMk cId="1546947091" sldId="265"/>
            <ac:spMk id="3" creationId="{2ACC87D1-FDBD-4C01-7ED4-06D12B3D4CE4}"/>
          </ac:spMkLst>
        </pc:spChg>
        <pc:spChg chg="add del mod">
          <ac:chgData name="Johnny Swierczynski" userId="37a95389-9978-4088-90d7-9d7997aa956b" providerId="ADAL" clId="{99B60356-ECE1-E344-AB65-19B69C78D854}" dt="2023-11-13T16:31:06.012" v="1926" actId="478"/>
          <ac:spMkLst>
            <pc:docMk/>
            <pc:sldMk cId="1546947091" sldId="265"/>
            <ac:spMk id="5" creationId="{9B15CFB1-9439-4227-AE87-A01F4E4A4B7F}"/>
          </ac:spMkLst>
        </pc:spChg>
        <pc:spChg chg="add del mod">
          <ac:chgData name="Johnny Swierczynski" userId="37a95389-9978-4088-90d7-9d7997aa956b" providerId="ADAL" clId="{99B60356-ECE1-E344-AB65-19B69C78D854}" dt="2023-11-13T16:31:16.677" v="1928"/>
          <ac:spMkLst>
            <pc:docMk/>
            <pc:sldMk cId="1546947091" sldId="265"/>
            <ac:spMk id="7" creationId="{7C3BCC57-0998-2B07-991C-23FF9E32B05C}"/>
          </ac:spMkLst>
        </pc:spChg>
        <pc:graphicFrameChg chg="add mod">
          <ac:chgData name="Johnny Swierczynski" userId="37a95389-9978-4088-90d7-9d7997aa956b" providerId="ADAL" clId="{99B60356-ECE1-E344-AB65-19B69C78D854}" dt="2023-11-13T16:31:25.155" v="1930" actId="14100"/>
          <ac:graphicFrameMkLst>
            <pc:docMk/>
            <pc:sldMk cId="1546947091" sldId="265"/>
            <ac:graphicFrameMk id="8" creationId="{D570DFB7-BEAD-9E88-99E6-002A866A544C}"/>
          </ac:graphicFrameMkLst>
        </pc:graphicFrameChg>
      </pc:sldChg>
      <pc:sldChg chg="addSp modSp new mod">
        <pc:chgData name="Johnny Swierczynski" userId="37a95389-9978-4088-90d7-9d7997aa956b" providerId="ADAL" clId="{99B60356-ECE1-E344-AB65-19B69C78D854}" dt="2023-11-14T12:16:52.198" v="2341" actId="14100"/>
        <pc:sldMkLst>
          <pc:docMk/>
          <pc:sldMk cId="27592282" sldId="281"/>
        </pc:sldMkLst>
        <pc:spChg chg="mod">
          <ac:chgData name="Johnny Swierczynski" userId="37a95389-9978-4088-90d7-9d7997aa956b" providerId="ADAL" clId="{99B60356-ECE1-E344-AB65-19B69C78D854}" dt="2023-11-14T12:16:45.300" v="2338" actId="1076"/>
          <ac:spMkLst>
            <pc:docMk/>
            <pc:sldMk cId="27592282" sldId="281"/>
            <ac:spMk id="2" creationId="{5C8DDFB3-8C83-513F-F06C-B9C17403B655}"/>
          </ac:spMkLst>
        </pc:spChg>
        <pc:spChg chg="mod">
          <ac:chgData name="Johnny Swierczynski" userId="37a95389-9978-4088-90d7-9d7997aa956b" providerId="ADAL" clId="{99B60356-ECE1-E344-AB65-19B69C78D854}" dt="2023-11-14T12:16:47.982" v="2339" actId="1076"/>
          <ac:spMkLst>
            <pc:docMk/>
            <pc:sldMk cId="27592282" sldId="281"/>
            <ac:spMk id="3" creationId="{8AF0C535-EA16-4DE1-B500-435A81113F89}"/>
          </ac:spMkLst>
        </pc:spChg>
        <pc:picChg chg="add mod">
          <ac:chgData name="Johnny Swierczynski" userId="37a95389-9978-4088-90d7-9d7997aa956b" providerId="ADAL" clId="{99B60356-ECE1-E344-AB65-19B69C78D854}" dt="2023-11-14T12:16:52.198" v="2341" actId="14100"/>
          <ac:picMkLst>
            <pc:docMk/>
            <pc:sldMk cId="27592282" sldId="281"/>
            <ac:picMk id="4" creationId="{6C16376F-C6D3-7A10-BADF-A416E699561C}"/>
          </ac:picMkLst>
        </pc:picChg>
      </pc:sldChg>
      <pc:sldChg chg="addSp delSp modSp add del mod addCm modCm">
        <pc:chgData name="Johnny Swierczynski" userId="37a95389-9978-4088-90d7-9d7997aa956b" providerId="ADAL" clId="{99B60356-ECE1-E344-AB65-19B69C78D854}" dt="2023-11-16T15:29:27.196" v="2799"/>
        <pc:sldMkLst>
          <pc:docMk/>
          <pc:sldMk cId="3860432297" sldId="282"/>
        </pc:sldMkLst>
        <pc:spChg chg="mod">
          <ac:chgData name="Johnny Swierczynski" userId="37a95389-9978-4088-90d7-9d7997aa956b" providerId="ADAL" clId="{99B60356-ECE1-E344-AB65-19B69C78D854}" dt="2023-11-14T12:17:42.173" v="2370" actId="14100"/>
          <ac:spMkLst>
            <pc:docMk/>
            <pc:sldMk cId="3860432297" sldId="282"/>
            <ac:spMk id="2" creationId="{5C8DDFB3-8C83-513F-F06C-B9C17403B655}"/>
          </ac:spMkLst>
        </pc:spChg>
        <pc:spChg chg="mod">
          <ac:chgData name="Johnny Swierczynski" userId="37a95389-9978-4088-90d7-9d7997aa956b" providerId="ADAL" clId="{99B60356-ECE1-E344-AB65-19B69C78D854}" dt="2023-11-14T12:17:31.229" v="2348"/>
          <ac:spMkLst>
            <pc:docMk/>
            <pc:sldMk cId="3860432297" sldId="282"/>
            <ac:spMk id="3" creationId="{8AF0C535-EA16-4DE1-B500-435A81113F89}"/>
          </ac:spMkLst>
        </pc:spChg>
        <pc:picChg chg="del">
          <ac:chgData name="Johnny Swierczynski" userId="37a95389-9978-4088-90d7-9d7997aa956b" providerId="ADAL" clId="{99B60356-ECE1-E344-AB65-19B69C78D854}" dt="2023-11-14T12:17:11.957" v="2344" actId="478"/>
          <ac:picMkLst>
            <pc:docMk/>
            <pc:sldMk cId="3860432297" sldId="282"/>
            <ac:picMk id="4" creationId="{6C16376F-C6D3-7A10-BADF-A416E699561C}"/>
          </ac:picMkLst>
        </pc:picChg>
        <pc:picChg chg="add mod">
          <ac:chgData name="Johnny Swierczynski" userId="37a95389-9978-4088-90d7-9d7997aa956b" providerId="ADAL" clId="{99B60356-ECE1-E344-AB65-19B69C78D854}" dt="2023-11-14T12:17:17.365" v="2347" actId="1076"/>
          <ac:picMkLst>
            <pc:docMk/>
            <pc:sldMk cId="3860432297" sldId="282"/>
            <ac:picMk id="5" creationId="{66238193-031C-DA60-7D4F-C3FF098288EB}"/>
          </ac:picMkLst>
        </pc:picChg>
        <pc:extLst>
          <p:ext xmlns:p="http://schemas.openxmlformats.org/presentationml/2006/main" uri="{D6D511B9-2390-475A-947B-AFAB55BFBCF1}">
            <pc226:cmChg xmlns:pc226="http://schemas.microsoft.com/office/powerpoint/2022/06/main/command" chg="add mod">
              <pc226:chgData name="Johnny Swierczynski" userId="37a95389-9978-4088-90d7-9d7997aa956b" providerId="ADAL" clId="{99B60356-ECE1-E344-AB65-19B69C78D854}" dt="2023-11-16T15:29:27.196" v="2799"/>
              <pc2:cmMkLst xmlns:pc2="http://schemas.microsoft.com/office/powerpoint/2019/9/main/command">
                <pc:docMk/>
                <pc:sldMk cId="3860432297" sldId="282"/>
                <pc2:cmMk id="{23C24EBB-2736-6D41-A572-93B11C6731E0}"/>
              </pc2:cmMkLst>
            </pc226:cmChg>
          </p:ext>
        </pc:extLst>
      </pc:sldChg>
      <pc:sldChg chg="addSp delSp modSp add mod">
        <pc:chgData name="Johnny Swierczynski" userId="37a95389-9978-4088-90d7-9d7997aa956b" providerId="ADAL" clId="{99B60356-ECE1-E344-AB65-19B69C78D854}" dt="2023-11-14T12:18:54.651" v="2403" actId="1076"/>
        <pc:sldMkLst>
          <pc:docMk/>
          <pc:sldMk cId="476232962" sldId="283"/>
        </pc:sldMkLst>
        <pc:spChg chg="mod">
          <ac:chgData name="Johnny Swierczynski" userId="37a95389-9978-4088-90d7-9d7997aa956b" providerId="ADAL" clId="{99B60356-ECE1-E344-AB65-19B69C78D854}" dt="2023-11-14T12:18:44.685" v="2399" actId="14100"/>
          <ac:spMkLst>
            <pc:docMk/>
            <pc:sldMk cId="476232962" sldId="283"/>
            <ac:spMk id="2" creationId="{5C8DDFB3-8C83-513F-F06C-B9C17403B655}"/>
          </ac:spMkLst>
        </pc:spChg>
        <pc:spChg chg="del mod">
          <ac:chgData name="Johnny Swierczynski" userId="37a95389-9978-4088-90d7-9d7997aa956b" providerId="ADAL" clId="{99B60356-ECE1-E344-AB65-19B69C78D854}" dt="2023-11-14T12:18:34.160" v="2382" actId="478"/>
          <ac:spMkLst>
            <pc:docMk/>
            <pc:sldMk cId="476232962" sldId="283"/>
            <ac:spMk id="3" creationId="{8AF0C535-EA16-4DE1-B500-435A81113F89}"/>
          </ac:spMkLst>
        </pc:spChg>
        <pc:picChg chg="add mod">
          <ac:chgData name="Johnny Swierczynski" userId="37a95389-9978-4088-90d7-9d7997aa956b" providerId="ADAL" clId="{99B60356-ECE1-E344-AB65-19B69C78D854}" dt="2023-11-14T12:18:54.651" v="2403" actId="1076"/>
          <ac:picMkLst>
            <pc:docMk/>
            <pc:sldMk cId="476232962" sldId="283"/>
            <ac:picMk id="4" creationId="{E1D42E0B-7404-D5ED-6BBD-BE5B722868A6}"/>
          </ac:picMkLst>
        </pc:picChg>
        <pc:picChg chg="del">
          <ac:chgData name="Johnny Swierczynski" userId="37a95389-9978-4088-90d7-9d7997aa956b" providerId="ADAL" clId="{99B60356-ECE1-E344-AB65-19B69C78D854}" dt="2023-11-14T12:18:20.773" v="2375" actId="478"/>
          <ac:picMkLst>
            <pc:docMk/>
            <pc:sldMk cId="476232962" sldId="283"/>
            <ac:picMk id="5" creationId="{66238193-031C-DA60-7D4F-C3FF098288EB}"/>
          </ac:picMkLst>
        </pc:picChg>
      </pc:sldChg>
      <pc:sldChg chg="modSp mod">
        <pc:chgData name="Johnny Swierczynski" userId="37a95389-9978-4088-90d7-9d7997aa956b" providerId="ADAL" clId="{99B60356-ECE1-E344-AB65-19B69C78D854}" dt="2023-11-15T15:45:44.028" v="2790" actId="20577"/>
        <pc:sldMkLst>
          <pc:docMk/>
          <pc:sldMk cId="4214056613" sldId="287"/>
        </pc:sldMkLst>
        <pc:spChg chg="mod">
          <ac:chgData name="Johnny Swierczynski" userId="37a95389-9978-4088-90d7-9d7997aa956b" providerId="ADAL" clId="{99B60356-ECE1-E344-AB65-19B69C78D854}" dt="2023-11-15T15:45:44.028" v="2790" actId="20577"/>
          <ac:spMkLst>
            <pc:docMk/>
            <pc:sldMk cId="4214056613" sldId="287"/>
            <ac:spMk id="3" creationId="{FF0658B3-9025-A4BF-577E-EC1DEC879D08}"/>
          </ac:spMkLst>
        </pc:spChg>
      </pc:sldChg>
    </pc:docChg>
  </pc:docChgLst>
</pc:chgInfo>
</file>

<file path=ppt/comments/modernComment_11A_E61985A9.xml><?xml version="1.0" encoding="utf-8"?>
<p188:cmLst xmlns:a="http://schemas.openxmlformats.org/drawingml/2006/main" xmlns:r="http://schemas.openxmlformats.org/officeDocument/2006/relationships" xmlns:p188="http://schemas.microsoft.com/office/powerpoint/2018/8/main">
  <p188:cm id="{23C24EBB-2736-6D41-A572-93B11C6731E0}" authorId="{8271A1E6-F0FA-8C34-6D55-9CE0C642AC3E}" created="2023-11-16T15:29:08.095">
    <pc:sldMkLst xmlns:pc="http://schemas.microsoft.com/office/powerpoint/2013/main/command">
      <pc:docMk/>
      <pc:sldMk cId="3860432297" sldId="282"/>
    </pc:sldMkLst>
    <p188:replyLst>
      <p188:reply id="{2E311588-69EC-4A19-8F9E-68288EC4C525}" authorId="{4EEAC1E7-DAF5-8A82-418B-7E10065250FD}" created="2023-11-19T12:58:56.951">
        <p188:txBody>
          <a:bodyPr/>
          <a:lstStyle/>
          <a:p>
            <a:r>
              <a:rPr lang="en-GB"/>
              <a:t>I actually haven't made it public yet as I haven't submitted so that would be why!</a:t>
            </a:r>
          </a:p>
        </p188:txBody>
      </p188:reply>
      <p188:reply id="{44D60AAC-CAA5-42B1-A79E-3713A2061477}" authorId="{4EEAC1E7-DAF5-8A82-418B-7E10065250FD}" created="2023-11-19T13:27:58.779">
        <p188:txBody>
          <a:bodyPr/>
          <a:lstStyle/>
          <a:p>
            <a:r>
              <a:rPr lang="en-GB"/>
              <a:t>I've added it now 😃</a:t>
            </a:r>
          </a:p>
        </p188:txBody>
      </p188:reply>
    </p188:replyLst>
    <p188:txBody>
      <a:bodyPr/>
      <a:lstStyle/>
      <a:p>
        <a:r>
          <a:rPr lang="en-GB"/>
          <a:t>[@Emily Godwin] - I tried to find your codebook on the OSF to add to this slide but I couldn’t see it (maybe I’m just silly tho!)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AA6E52-BCA2-7B4F-858F-CCDB2079EF32}" type="datetimeFigureOut">
              <a:rPr lang="en-GB" smtClean="0"/>
              <a:t>20/11/2023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D0E253-6553-704B-9319-D7CE5D009ED8}" type="slidenum">
              <a:rPr lang="en-GB" smtClean="0"/>
              <a:t>‹#›</a:t>
            </a:fld>
            <a:endParaRPr lang="en-GB"/>
          </a:p>
        </p:txBody>
      </p:sp>
    </p:spTree>
    <p:extLst>
      <p:ext uri="{BB962C8B-B14F-4D97-AF65-F5344CB8AC3E}">
        <p14:creationId xmlns:p14="http://schemas.microsoft.com/office/powerpoint/2010/main" val="307016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Should we start with the icebreaker activity here?</a:t>
            </a:r>
          </a:p>
        </p:txBody>
      </p:sp>
      <p:sp>
        <p:nvSpPr>
          <p:cNvPr id="4" name="Slide Number Placeholder 3"/>
          <p:cNvSpPr>
            <a:spLocks noGrp="1"/>
          </p:cNvSpPr>
          <p:nvPr>
            <p:ph type="sldNum" sz="quarter" idx="5"/>
          </p:nvPr>
        </p:nvSpPr>
        <p:spPr/>
        <p:txBody>
          <a:bodyPr/>
          <a:lstStyle/>
          <a:p>
            <a:fld id="{23D0E253-6553-704B-9319-D7CE5D009ED8}" type="slidenum">
              <a:rPr lang="en-GB" smtClean="0"/>
              <a:t>1</a:t>
            </a:fld>
            <a:endParaRPr lang="en-GB"/>
          </a:p>
        </p:txBody>
      </p:sp>
    </p:spTree>
    <p:extLst>
      <p:ext uri="{BB962C8B-B14F-4D97-AF65-F5344CB8AC3E}">
        <p14:creationId xmlns:p14="http://schemas.microsoft.com/office/powerpoint/2010/main" val="735145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3D0E253-6553-704B-9319-D7CE5D009ED8}" type="slidenum">
              <a:rPr lang="en-GB" smtClean="0"/>
              <a:t>31</a:t>
            </a:fld>
            <a:endParaRPr lang="en-GB"/>
          </a:p>
        </p:txBody>
      </p:sp>
    </p:spTree>
    <p:extLst>
      <p:ext uri="{BB962C8B-B14F-4D97-AF65-F5344CB8AC3E}">
        <p14:creationId xmlns:p14="http://schemas.microsoft.com/office/powerpoint/2010/main" val="3037760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Overview of GitHub terms? </a:t>
            </a:r>
          </a:p>
        </p:txBody>
      </p:sp>
      <p:sp>
        <p:nvSpPr>
          <p:cNvPr id="4" name="Slide Number Placeholder 3"/>
          <p:cNvSpPr>
            <a:spLocks noGrp="1"/>
          </p:cNvSpPr>
          <p:nvPr>
            <p:ph type="sldNum" sz="quarter" idx="5"/>
          </p:nvPr>
        </p:nvSpPr>
        <p:spPr/>
        <p:txBody>
          <a:bodyPr/>
          <a:lstStyle/>
          <a:p>
            <a:fld id="{23D0E253-6553-704B-9319-D7CE5D009ED8}" type="slidenum">
              <a:rPr lang="en-GB" smtClean="0"/>
              <a:t>32</a:t>
            </a:fld>
            <a:endParaRPr lang="en-GB"/>
          </a:p>
        </p:txBody>
      </p:sp>
    </p:spTree>
    <p:extLst>
      <p:ext uri="{BB962C8B-B14F-4D97-AF65-F5344CB8AC3E}">
        <p14:creationId xmlns:p14="http://schemas.microsoft.com/office/powerpoint/2010/main" val="2321960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Emily – add Mendi thing to this slide</a:t>
            </a:r>
          </a:p>
        </p:txBody>
      </p:sp>
      <p:sp>
        <p:nvSpPr>
          <p:cNvPr id="4" name="Slide Number Placeholder 3"/>
          <p:cNvSpPr>
            <a:spLocks noGrp="1"/>
          </p:cNvSpPr>
          <p:nvPr>
            <p:ph type="sldNum" sz="quarter" idx="5"/>
          </p:nvPr>
        </p:nvSpPr>
        <p:spPr/>
        <p:txBody>
          <a:bodyPr/>
          <a:lstStyle/>
          <a:p>
            <a:fld id="{23D0E253-6553-704B-9319-D7CE5D009ED8}" type="slidenum">
              <a:rPr lang="en-GB" smtClean="0"/>
              <a:t>34</a:t>
            </a:fld>
            <a:endParaRPr lang="en-GB"/>
          </a:p>
        </p:txBody>
      </p:sp>
    </p:spTree>
    <p:extLst>
      <p:ext uri="{BB962C8B-B14F-4D97-AF65-F5344CB8AC3E}">
        <p14:creationId xmlns:p14="http://schemas.microsoft.com/office/powerpoint/2010/main" val="385512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Add a screenshot of the actual code for each snippet? </a:t>
            </a:r>
            <a:endParaRPr lang="en-GB" dirty="0"/>
          </a:p>
        </p:txBody>
      </p:sp>
      <p:sp>
        <p:nvSpPr>
          <p:cNvPr id="4" name="Slide Number Placeholder 3"/>
          <p:cNvSpPr>
            <a:spLocks noGrp="1"/>
          </p:cNvSpPr>
          <p:nvPr>
            <p:ph type="sldNum" sz="quarter" idx="5"/>
          </p:nvPr>
        </p:nvSpPr>
        <p:spPr/>
        <p:txBody>
          <a:bodyPr/>
          <a:lstStyle/>
          <a:p>
            <a:fld id="{23D0E253-6553-704B-9319-D7CE5D009ED8}" type="slidenum">
              <a:rPr lang="en-GB" smtClean="0"/>
              <a:t>6</a:t>
            </a:fld>
            <a:endParaRPr lang="en-GB"/>
          </a:p>
        </p:txBody>
      </p:sp>
    </p:spTree>
    <p:extLst>
      <p:ext uri="{BB962C8B-B14F-4D97-AF65-F5344CB8AC3E}">
        <p14:creationId xmlns:p14="http://schemas.microsoft.com/office/powerpoint/2010/main" val="3106193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Source links:</a:t>
            </a:r>
          </a:p>
          <a:p>
            <a:endParaRPr lang="en-GB"/>
          </a:p>
          <a:p>
            <a:r>
              <a:rPr lang="en-GB"/>
              <a:t>Survey materials: https://</a:t>
            </a:r>
            <a:r>
              <a:rPr lang="en-GB" err="1"/>
              <a:t>osf.io</a:t>
            </a:r>
            <a:r>
              <a:rPr lang="en-GB"/>
              <a:t>/</a:t>
            </a:r>
            <a:r>
              <a:rPr lang="en-GB" err="1"/>
              <a:t>xnhzq</a:t>
            </a:r>
            <a:r>
              <a:rPr lang="en-GB"/>
              <a:t>/</a:t>
            </a:r>
          </a:p>
          <a:p>
            <a:endParaRPr lang="en-GB"/>
          </a:p>
          <a:p>
            <a:r>
              <a:rPr lang="en-GB"/>
              <a:t>Qualitative codebooks: https://</a:t>
            </a:r>
            <a:r>
              <a:rPr lang="en-GB" err="1"/>
              <a:t>osf.io</a:t>
            </a:r>
            <a:r>
              <a:rPr lang="en-GB"/>
              <a:t>/m58td</a:t>
            </a:r>
          </a:p>
          <a:p>
            <a:endParaRPr lang="en-GB"/>
          </a:p>
          <a:p>
            <a:r>
              <a:rPr lang="en-GB"/>
              <a:t>Interview guides: not yet shared openly</a:t>
            </a:r>
          </a:p>
        </p:txBody>
      </p:sp>
      <p:sp>
        <p:nvSpPr>
          <p:cNvPr id="4" name="Slide Number Placeholder 3"/>
          <p:cNvSpPr>
            <a:spLocks noGrp="1"/>
          </p:cNvSpPr>
          <p:nvPr>
            <p:ph type="sldNum" sz="quarter" idx="5"/>
          </p:nvPr>
        </p:nvSpPr>
        <p:spPr/>
        <p:txBody>
          <a:bodyPr/>
          <a:lstStyle/>
          <a:p>
            <a:fld id="{23D0E253-6553-704B-9319-D7CE5D009ED8}" type="slidenum">
              <a:rPr lang="en-GB" smtClean="0"/>
              <a:t>7</a:t>
            </a:fld>
            <a:endParaRPr lang="en-GB"/>
          </a:p>
        </p:txBody>
      </p:sp>
    </p:spTree>
    <p:extLst>
      <p:ext uri="{BB962C8B-B14F-4D97-AF65-F5344CB8AC3E}">
        <p14:creationId xmlns:p14="http://schemas.microsoft.com/office/powerpoint/2010/main" val="336155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Emily to add her codebook</a:t>
            </a:r>
          </a:p>
        </p:txBody>
      </p:sp>
      <p:sp>
        <p:nvSpPr>
          <p:cNvPr id="4" name="Slide Number Placeholder 3"/>
          <p:cNvSpPr>
            <a:spLocks noGrp="1"/>
          </p:cNvSpPr>
          <p:nvPr>
            <p:ph type="sldNum" sz="quarter" idx="5"/>
          </p:nvPr>
        </p:nvSpPr>
        <p:spPr/>
        <p:txBody>
          <a:bodyPr/>
          <a:lstStyle/>
          <a:p>
            <a:fld id="{23D0E253-6553-704B-9319-D7CE5D009ED8}" type="slidenum">
              <a:rPr lang="en-GB" smtClean="0"/>
              <a:t>9</a:t>
            </a:fld>
            <a:endParaRPr lang="en-GB"/>
          </a:p>
        </p:txBody>
      </p:sp>
    </p:spTree>
    <p:extLst>
      <p:ext uri="{BB962C8B-B14F-4D97-AF65-F5344CB8AC3E}">
        <p14:creationId xmlns:p14="http://schemas.microsoft.com/office/powerpoint/2010/main" val="210515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Emily to add her codebook</a:t>
            </a:r>
          </a:p>
        </p:txBody>
      </p:sp>
      <p:sp>
        <p:nvSpPr>
          <p:cNvPr id="4" name="Slide Number Placeholder 3"/>
          <p:cNvSpPr>
            <a:spLocks noGrp="1"/>
          </p:cNvSpPr>
          <p:nvPr>
            <p:ph type="sldNum" sz="quarter" idx="5"/>
          </p:nvPr>
        </p:nvSpPr>
        <p:spPr/>
        <p:txBody>
          <a:bodyPr/>
          <a:lstStyle/>
          <a:p>
            <a:fld id="{23D0E253-6553-704B-9319-D7CE5D009ED8}" type="slidenum">
              <a:rPr lang="en-GB" smtClean="0"/>
              <a:t>10</a:t>
            </a:fld>
            <a:endParaRPr lang="en-GB"/>
          </a:p>
        </p:txBody>
      </p:sp>
    </p:spTree>
    <p:extLst>
      <p:ext uri="{BB962C8B-B14F-4D97-AF65-F5344CB8AC3E}">
        <p14:creationId xmlns:p14="http://schemas.microsoft.com/office/powerpoint/2010/main" val="3918290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Source link: https://</a:t>
            </a:r>
            <a:r>
              <a:rPr lang="en-GB" err="1"/>
              <a:t>blogs.ucl.ac.uk</a:t>
            </a:r>
            <a:r>
              <a:rPr lang="en-GB"/>
              <a:t>/open-access/2021/09/14/code-sharing-as-an-</a:t>
            </a:r>
            <a:r>
              <a:rPr lang="en-GB" err="1"/>
              <a:t>ecr</a:t>
            </a:r>
            <a:r>
              <a:rPr lang="en-GB"/>
              <a:t>/</a:t>
            </a:r>
          </a:p>
        </p:txBody>
      </p:sp>
      <p:sp>
        <p:nvSpPr>
          <p:cNvPr id="4" name="Slide Number Placeholder 3"/>
          <p:cNvSpPr>
            <a:spLocks noGrp="1"/>
          </p:cNvSpPr>
          <p:nvPr>
            <p:ph type="sldNum" sz="quarter" idx="5"/>
          </p:nvPr>
        </p:nvSpPr>
        <p:spPr/>
        <p:txBody>
          <a:bodyPr/>
          <a:lstStyle/>
          <a:p>
            <a:fld id="{23D0E253-6553-704B-9319-D7CE5D009ED8}" type="slidenum">
              <a:rPr lang="en-GB" smtClean="0"/>
              <a:t>12</a:t>
            </a:fld>
            <a:endParaRPr lang="en-GB"/>
          </a:p>
        </p:txBody>
      </p:sp>
    </p:spTree>
    <p:extLst>
      <p:ext uri="{BB962C8B-B14F-4D97-AF65-F5344CB8AC3E}">
        <p14:creationId xmlns:p14="http://schemas.microsoft.com/office/powerpoint/2010/main" val="1178963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Final spot for your files</a:t>
            </a:r>
          </a:p>
        </p:txBody>
      </p:sp>
      <p:sp>
        <p:nvSpPr>
          <p:cNvPr id="4" name="Slide Number Placeholder 3"/>
          <p:cNvSpPr>
            <a:spLocks noGrp="1"/>
          </p:cNvSpPr>
          <p:nvPr>
            <p:ph type="sldNum" sz="quarter" idx="5"/>
          </p:nvPr>
        </p:nvSpPr>
        <p:spPr/>
        <p:txBody>
          <a:bodyPr/>
          <a:lstStyle/>
          <a:p>
            <a:fld id="{23D0E253-6553-704B-9319-D7CE5D009ED8}" type="slidenum">
              <a:rPr lang="en-GB" smtClean="0"/>
              <a:t>28</a:t>
            </a:fld>
            <a:endParaRPr lang="en-GB"/>
          </a:p>
        </p:txBody>
      </p:sp>
    </p:spTree>
    <p:extLst>
      <p:ext uri="{BB962C8B-B14F-4D97-AF65-F5344CB8AC3E}">
        <p14:creationId xmlns:p14="http://schemas.microsoft.com/office/powerpoint/2010/main" val="2475367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a:p>
        </p:txBody>
      </p:sp>
      <p:sp>
        <p:nvSpPr>
          <p:cNvPr id="4" name="Slide Number Placeholder 3"/>
          <p:cNvSpPr>
            <a:spLocks noGrp="1"/>
          </p:cNvSpPr>
          <p:nvPr>
            <p:ph type="sldNum" sz="quarter" idx="5"/>
          </p:nvPr>
        </p:nvSpPr>
        <p:spPr/>
        <p:txBody>
          <a:bodyPr/>
          <a:lstStyle/>
          <a:p>
            <a:fld id="{23D0E253-6553-704B-9319-D7CE5D009ED8}" type="slidenum">
              <a:rPr lang="en-GB" smtClean="0"/>
              <a:t>29</a:t>
            </a:fld>
            <a:endParaRPr lang="en-GB"/>
          </a:p>
        </p:txBody>
      </p:sp>
    </p:spTree>
    <p:extLst>
      <p:ext uri="{BB962C8B-B14F-4D97-AF65-F5344CB8AC3E}">
        <p14:creationId xmlns:p14="http://schemas.microsoft.com/office/powerpoint/2010/main" val="1013393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Multiple ways of syncing files to </a:t>
            </a:r>
            <a:r>
              <a:rPr lang="en-GB" dirty="0" err="1"/>
              <a:t>github</a:t>
            </a:r>
            <a:r>
              <a:rPr lang="en-GB" dirty="0"/>
              <a:t> but view files in the web </a:t>
            </a:r>
          </a:p>
          <a:p>
            <a:r>
              <a:rPr lang="en-GB" dirty="0"/>
              <a:t>Version control </a:t>
            </a:r>
            <a:r>
              <a:rPr lang="en-GB"/>
              <a:t>of </a:t>
            </a:r>
            <a:r>
              <a:rPr lang="en-GB" dirty="0"/>
              <a:t>files – like </a:t>
            </a:r>
            <a:r>
              <a:rPr lang="en-GB" dirty="0" err="1"/>
              <a:t>onedrive</a:t>
            </a:r>
            <a:r>
              <a:rPr lang="en-GB" dirty="0"/>
              <a:t> but on steroids. (in </a:t>
            </a:r>
            <a:r>
              <a:rPr lang="en-GB" dirty="0" err="1"/>
              <a:t>onedrive</a:t>
            </a:r>
            <a:r>
              <a:rPr lang="en-GB" dirty="0"/>
              <a:t> / google drive things get overwritten but </a:t>
            </a:r>
            <a:r>
              <a:rPr lang="en-GB" dirty="0" err="1"/>
              <a:t>github</a:t>
            </a:r>
            <a:r>
              <a:rPr lang="en-GB" dirty="0"/>
              <a:t> saves individual versions so you can always go back)</a:t>
            </a:r>
          </a:p>
          <a:p>
            <a:r>
              <a:rPr lang="en-GB" dirty="0"/>
              <a:t>[share </a:t>
            </a:r>
            <a:r>
              <a:rPr lang="en-GB" dirty="0" err="1"/>
              <a:t>dessis</a:t>
            </a:r>
            <a:r>
              <a:rPr lang="en-GB" dirty="0"/>
              <a:t> anecdote here, or my r mishap]</a:t>
            </a:r>
          </a:p>
          <a:p>
            <a:endParaRPr lang="en-GB"/>
          </a:p>
        </p:txBody>
      </p:sp>
      <p:sp>
        <p:nvSpPr>
          <p:cNvPr id="4" name="Slide Number Placeholder 3"/>
          <p:cNvSpPr>
            <a:spLocks noGrp="1"/>
          </p:cNvSpPr>
          <p:nvPr>
            <p:ph type="sldNum" sz="quarter" idx="5"/>
          </p:nvPr>
        </p:nvSpPr>
        <p:spPr/>
        <p:txBody>
          <a:bodyPr/>
          <a:lstStyle/>
          <a:p>
            <a:fld id="{23D0E253-6553-704B-9319-D7CE5D009ED8}" type="slidenum">
              <a:rPr lang="en-GB" smtClean="0"/>
              <a:t>30</a:t>
            </a:fld>
            <a:endParaRPr lang="en-GB"/>
          </a:p>
        </p:txBody>
      </p:sp>
    </p:spTree>
    <p:extLst>
      <p:ext uri="{BB962C8B-B14F-4D97-AF65-F5344CB8AC3E}">
        <p14:creationId xmlns:p14="http://schemas.microsoft.com/office/powerpoint/2010/main" val="2112699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11/20/2023</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211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11/20/2023</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047454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11/20/2023</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705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11/20/2023</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592820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11/20/2023</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827028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11/20/2023</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798477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11/20/2023</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870028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11/20/2023</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90401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11/20/2023</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114314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11/20/2023</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34140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11/20/2023</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025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11/20/2023</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416304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https://lh4.googleusercontent.com/ymjvWrrxBW1iji99eGQZhP3CNU2hdaaRrE-rPbqphzFAPhYNdC7spNpCFjnfpVp1bIAvvOQVLA6y_owa0fLhd7PxnXJYg9u5DVAilYJCO8K2JTajuC7ZM3pZJ2TVmkn61_mFrNs6-Fsna4pOZJZ4t2o"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daviscvance/NLP-Reddit"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osf.io/zuxkw"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bookdown.org/brittany_davidson1993/bookdown-demo/"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osf.i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osf.i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ithub.com/en/get-started/quickstart/github-glossary"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pythonguis.com/tutorials/git-github-python/" TargetMode="External"/><Relationship Id="rId2" Type="http://schemas.openxmlformats.org/officeDocument/2006/relationships/hyperlink" Target="https://happygitwithr.com/connect-intro" TargetMode="External"/><Relationship Id="rId1" Type="http://schemas.openxmlformats.org/officeDocument/2006/relationships/slideLayout" Target="../slideLayouts/slideLayout2.xml"/><Relationship Id="rId6" Type="http://schemas.openxmlformats.org/officeDocument/2006/relationships/hyperlink" Target="https://learngitbranching.js.org/" TargetMode="External"/><Relationship Id="rId5" Type="http://schemas.openxmlformats.org/officeDocument/2006/relationships/hyperlink" Target="https://raps-with-r.dev/intro.html" TargetMode="External"/><Relationship Id="rId4" Type="http://schemas.openxmlformats.org/officeDocument/2006/relationships/hyperlink" Target="https://product.hubspot.com/blog/git-and-github-tutorial-for-beginner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1A_E61985A9.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E2F724-2FB3-4D1D-A730-739B8654C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CCDF86CD-3222-C805-F878-628ED36DBB58}"/>
              </a:ext>
            </a:extLst>
          </p:cNvPr>
          <p:cNvPicPr>
            <a:picLocks noChangeAspect="1"/>
          </p:cNvPicPr>
          <p:nvPr/>
        </p:nvPicPr>
        <p:blipFill rotWithShape="1">
          <a:blip r:embed="rId3">
            <a:alphaModFix amt="40000"/>
          </a:blip>
          <a:srcRect t="6573" r="-2" b="9030"/>
          <a:stretch/>
        </p:blipFill>
        <p:spPr>
          <a:xfrm>
            <a:off x="-2" y="-2"/>
            <a:ext cx="12192001" cy="6858001"/>
          </a:xfrm>
          <a:prstGeom prst="rect">
            <a:avLst/>
          </a:prstGeom>
        </p:spPr>
      </p:pic>
      <p:sp>
        <p:nvSpPr>
          <p:cNvPr id="2" name="Title 1"/>
          <p:cNvSpPr>
            <a:spLocks noGrp="1"/>
          </p:cNvSpPr>
          <p:nvPr>
            <p:ph type="ctrTitle"/>
          </p:nvPr>
        </p:nvSpPr>
        <p:spPr>
          <a:xfrm>
            <a:off x="517870" y="978408"/>
            <a:ext cx="5021182" cy="2334248"/>
          </a:xfrm>
        </p:spPr>
        <p:txBody>
          <a:bodyPr anchor="t">
            <a:normAutofit fontScale="90000"/>
          </a:bodyPr>
          <a:lstStyle/>
          <a:p>
            <a:r>
              <a:rPr lang="en-GB">
                <a:solidFill>
                  <a:srgbClr val="FFFFFF"/>
                </a:solidFill>
                <a:cs typeface="Calibri Light"/>
              </a:rPr>
              <a:t>Open Materials, Data and Code</a:t>
            </a:r>
            <a:endParaRPr lang="en-GB">
              <a:solidFill>
                <a:srgbClr val="FFFFFF"/>
              </a:solidFill>
            </a:endParaRPr>
          </a:p>
        </p:txBody>
      </p:sp>
      <p:sp>
        <p:nvSpPr>
          <p:cNvPr id="3" name="Subtitle 2"/>
          <p:cNvSpPr>
            <a:spLocks noGrp="1"/>
          </p:cNvSpPr>
          <p:nvPr>
            <p:ph type="subTitle" idx="1"/>
          </p:nvPr>
        </p:nvSpPr>
        <p:spPr>
          <a:xfrm>
            <a:off x="517870" y="4482450"/>
            <a:ext cx="7017249" cy="1724029"/>
          </a:xfrm>
        </p:spPr>
        <p:txBody>
          <a:bodyPr vert="horz" lIns="91440" tIns="45720" rIns="91440" bIns="45720" rtlCol="0" anchor="t">
            <a:normAutofit/>
          </a:bodyPr>
          <a:lstStyle/>
          <a:p>
            <a:r>
              <a:rPr lang="en-GB">
                <a:solidFill>
                  <a:srgbClr val="FFFFFF"/>
                </a:solidFill>
                <a:cs typeface="Calibri"/>
              </a:rPr>
              <a:t>Emily Godwin, Johnny Swierczynski, Darja Wischerath</a:t>
            </a:r>
            <a:endParaRPr lang="en-US">
              <a:solidFill>
                <a:srgbClr val="FFFFFF"/>
              </a:solidFill>
            </a:endParaRPr>
          </a:p>
          <a:p>
            <a:endParaRPr lang="en-GB">
              <a:solidFill>
                <a:srgbClr val="FFFFFF"/>
              </a:solidFill>
              <a:cs typeface="Calibri"/>
            </a:endParaRPr>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D4A7DF6-CF93-B9CB-12C5-B396716E5AED}"/>
              </a:ext>
            </a:extLst>
          </p:cNvPr>
          <p:cNvSpPr txBox="1">
            <a:spLocks/>
          </p:cNvSpPr>
          <p:nvPr/>
        </p:nvSpPr>
        <p:spPr>
          <a:xfrm>
            <a:off x="514823" y="2553062"/>
            <a:ext cx="5021182" cy="99228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GB" sz="2800">
                <a:solidFill>
                  <a:srgbClr val="FFFFFF"/>
                </a:solidFill>
                <a:cs typeface="Calibri Light"/>
              </a:rPr>
              <a:t>Part of the workshop series on Open Science practices.</a:t>
            </a:r>
            <a:endParaRPr lang="en-GB" sz="2800">
              <a:solidFill>
                <a:srgbClr val="FFFFFF"/>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775C3E-9F38-E1FC-E6C0-F04D82213C7D}"/>
              </a:ext>
            </a:extLst>
          </p:cNvPr>
          <p:cNvPicPr>
            <a:picLocks noChangeAspect="1"/>
          </p:cNvPicPr>
          <p:nvPr/>
        </p:nvPicPr>
        <p:blipFill rotWithShape="1">
          <a:blip r:embed="rId3"/>
          <a:srcRect r="3601"/>
          <a:stretch/>
        </p:blipFill>
        <p:spPr>
          <a:xfrm>
            <a:off x="1238250" y="1685735"/>
            <a:ext cx="9715499" cy="4825508"/>
          </a:xfrm>
          <a:prstGeom prst="rect">
            <a:avLst/>
          </a:prstGeom>
        </p:spPr>
      </p:pic>
      <p:sp>
        <p:nvSpPr>
          <p:cNvPr id="2" name="Title 1">
            <a:extLst>
              <a:ext uri="{FF2B5EF4-FFF2-40B4-BE49-F238E27FC236}">
                <a16:creationId xmlns:a16="http://schemas.microsoft.com/office/drawing/2014/main" id="{5C8DDFB3-8C83-513F-F06C-B9C17403B655}"/>
              </a:ext>
            </a:extLst>
          </p:cNvPr>
          <p:cNvSpPr>
            <a:spLocks noGrp="1"/>
          </p:cNvSpPr>
          <p:nvPr>
            <p:ph type="title"/>
          </p:nvPr>
        </p:nvSpPr>
        <p:spPr>
          <a:xfrm>
            <a:off x="517869" y="629616"/>
            <a:ext cx="7674024" cy="4870457"/>
          </a:xfrm>
        </p:spPr>
        <p:txBody>
          <a:bodyPr/>
          <a:lstStyle/>
          <a:p>
            <a:r>
              <a:rPr lang="en-GB"/>
              <a:t>Qualitative Codebooks</a:t>
            </a:r>
          </a:p>
        </p:txBody>
      </p:sp>
    </p:spTree>
    <p:extLst>
      <p:ext uri="{BB962C8B-B14F-4D97-AF65-F5344CB8AC3E}">
        <p14:creationId xmlns:p14="http://schemas.microsoft.com/office/powerpoint/2010/main" val="2593222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DDFB3-8C83-513F-F06C-B9C17403B655}"/>
              </a:ext>
            </a:extLst>
          </p:cNvPr>
          <p:cNvSpPr>
            <a:spLocks noGrp="1"/>
          </p:cNvSpPr>
          <p:nvPr>
            <p:ph type="title"/>
          </p:nvPr>
        </p:nvSpPr>
        <p:spPr>
          <a:xfrm>
            <a:off x="517869" y="629616"/>
            <a:ext cx="5043945" cy="4870457"/>
          </a:xfrm>
        </p:spPr>
        <p:txBody>
          <a:bodyPr/>
          <a:lstStyle/>
          <a:p>
            <a:r>
              <a:rPr lang="en-GB"/>
              <a:t>Interview Guides</a:t>
            </a:r>
          </a:p>
        </p:txBody>
      </p:sp>
      <p:pic>
        <p:nvPicPr>
          <p:cNvPr id="4" name="Picture 3" descr="A paper with text and black text&#10;&#10;Description automatically generated with medium confidence">
            <a:extLst>
              <a:ext uri="{FF2B5EF4-FFF2-40B4-BE49-F238E27FC236}">
                <a16:creationId xmlns:a16="http://schemas.microsoft.com/office/drawing/2014/main" id="{E1D42E0B-7404-D5ED-6BBD-BE5B722868A6}"/>
              </a:ext>
            </a:extLst>
          </p:cNvPr>
          <p:cNvPicPr>
            <a:picLocks noChangeAspect="1"/>
          </p:cNvPicPr>
          <p:nvPr/>
        </p:nvPicPr>
        <p:blipFill rotWithShape="1">
          <a:blip r:embed="rId2">
            <a:extLst>
              <a:ext uri="{28A0092B-C50C-407E-A947-70E740481C1C}">
                <a14:useLocalDpi xmlns:a14="http://schemas.microsoft.com/office/drawing/2010/main" val="0"/>
              </a:ext>
            </a:extLst>
          </a:blip>
          <a:srcRect l="11790" r="7370"/>
          <a:stretch/>
        </p:blipFill>
        <p:spPr>
          <a:xfrm>
            <a:off x="5727247" y="750743"/>
            <a:ext cx="6263647" cy="5932883"/>
          </a:xfrm>
          <a:prstGeom prst="rect">
            <a:avLst/>
          </a:prstGeom>
        </p:spPr>
      </p:pic>
    </p:spTree>
    <p:extLst>
      <p:ext uri="{BB962C8B-B14F-4D97-AF65-F5344CB8AC3E}">
        <p14:creationId xmlns:p14="http://schemas.microsoft.com/office/powerpoint/2010/main" val="476232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30F58-3148-6488-4BA1-AE4098A87485}"/>
              </a:ext>
            </a:extLst>
          </p:cNvPr>
          <p:cNvSpPr>
            <a:spLocks noGrp="1"/>
          </p:cNvSpPr>
          <p:nvPr>
            <p:ph type="title"/>
          </p:nvPr>
        </p:nvSpPr>
        <p:spPr>
          <a:xfrm>
            <a:off x="517869" y="978408"/>
            <a:ext cx="5430444" cy="4253467"/>
          </a:xfrm>
        </p:spPr>
        <p:txBody>
          <a:bodyPr>
            <a:noAutofit/>
          </a:bodyPr>
          <a:lstStyle/>
          <a:p>
            <a:r>
              <a:rPr lang="en-GB" sz="6000"/>
              <a:t>What are the benefits to sharing code and materials?</a:t>
            </a:r>
          </a:p>
        </p:txBody>
      </p:sp>
      <p:sp>
        <p:nvSpPr>
          <p:cNvPr id="3" name="Content Placeholder 2">
            <a:extLst>
              <a:ext uri="{FF2B5EF4-FFF2-40B4-BE49-F238E27FC236}">
                <a16:creationId xmlns:a16="http://schemas.microsoft.com/office/drawing/2014/main" id="{4B2E32E7-2DAC-0C05-AC6D-2F070F057F1E}"/>
              </a:ext>
            </a:extLst>
          </p:cNvPr>
          <p:cNvSpPr>
            <a:spLocks noGrp="1"/>
          </p:cNvSpPr>
          <p:nvPr>
            <p:ph idx="1"/>
          </p:nvPr>
        </p:nvSpPr>
        <p:spPr>
          <a:xfrm>
            <a:off x="6662168" y="969265"/>
            <a:ext cx="5021182" cy="1283742"/>
          </a:xfrm>
        </p:spPr>
        <p:txBody>
          <a:bodyPr>
            <a:normAutofit fontScale="92500" lnSpcReduction="10000"/>
          </a:bodyPr>
          <a:lstStyle/>
          <a:p>
            <a:r>
              <a:rPr lang="en-GB" sz="1800" b="1"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Why should you share code and/or your materials? Why not? Can you give examples from your own work?</a:t>
            </a:r>
            <a:endParaRPr lang="en-GB" sz="1800" b="1" kern="100">
              <a:effectLst/>
              <a:latin typeface="Calibri" panose="020F0502020204030204" pitchFamily="34" charset="0"/>
              <a:ea typeface="Calibri" panose="020F0502020204030204" pitchFamily="34" charset="0"/>
              <a:cs typeface="Arial" panose="020B0604020202020204" pitchFamily="34" charset="0"/>
            </a:endParaRPr>
          </a:p>
          <a:p>
            <a:r>
              <a:rPr lang="en-GB" sz="1800" kern="0">
                <a:effectLst/>
                <a:latin typeface="Times New Roman" panose="02020603050405020304" pitchFamily="18" charset="0"/>
                <a:ea typeface="Times New Roman" panose="02020603050405020304" pitchFamily="18" charset="0"/>
                <a:cs typeface="Arial" panose="020B0604020202020204" pitchFamily="34" charset="0"/>
              </a:rPr>
              <a:t> </a:t>
            </a:r>
            <a:endParaRPr lang="en-GB" sz="1800" kern="100">
              <a:effectLst/>
              <a:latin typeface="Calibri" panose="020F0502020204030204" pitchFamily="34" charset="0"/>
              <a:ea typeface="Calibri" panose="020F0502020204030204" pitchFamily="34" charset="0"/>
              <a:cs typeface="Arial" panose="020B0604020202020204" pitchFamily="34" charset="0"/>
            </a:endParaRPr>
          </a:p>
        </p:txBody>
      </p:sp>
      <p:sp>
        <p:nvSpPr>
          <p:cNvPr id="4" name="Rectangle 2">
            <a:extLst>
              <a:ext uri="{FF2B5EF4-FFF2-40B4-BE49-F238E27FC236}">
                <a16:creationId xmlns:a16="http://schemas.microsoft.com/office/drawing/2014/main" id="{F6B5C20A-D62F-C5FC-5EAE-123E9A4AFE7D}"/>
              </a:ext>
            </a:extLst>
          </p:cNvPr>
          <p:cNvSpPr>
            <a:spLocks noChangeArrowheads="1"/>
          </p:cNvSpPr>
          <p:nvPr/>
        </p:nvSpPr>
        <p:spPr bwMode="auto">
          <a:xfrm>
            <a:off x="3097783" y="3848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6" name="TextBox 5">
            <a:extLst>
              <a:ext uri="{FF2B5EF4-FFF2-40B4-BE49-F238E27FC236}">
                <a16:creationId xmlns:a16="http://schemas.microsoft.com/office/drawing/2014/main" id="{9F4453C6-F865-8F58-64EF-7996598429FD}"/>
              </a:ext>
            </a:extLst>
          </p:cNvPr>
          <p:cNvSpPr txBox="1"/>
          <p:nvPr/>
        </p:nvSpPr>
        <p:spPr>
          <a:xfrm>
            <a:off x="6650159" y="2182926"/>
            <a:ext cx="5021182" cy="3139321"/>
          </a:xfrm>
          <a:prstGeom prst="rect">
            <a:avLst/>
          </a:prstGeom>
          <a:noFill/>
        </p:spPr>
        <p:txBody>
          <a:bodyPr wrap="square">
            <a:spAutoFit/>
          </a:bodyPr>
          <a:lstStyle/>
          <a:p>
            <a:r>
              <a:rPr lang="en-GB" sz="1800"/>
              <a:t>There are several benefits to sharing your code and materials openly, such as:</a:t>
            </a:r>
          </a:p>
          <a:p>
            <a:pPr marL="285750" indent="-285750">
              <a:buFont typeface="Arial" panose="020B0604020202020204" pitchFamily="34" charset="0"/>
              <a:buChar char="•"/>
            </a:pPr>
            <a:r>
              <a:rPr lang="en-GB" sz="1800"/>
              <a:t>Reducing duplication and effort for future research</a:t>
            </a:r>
          </a:p>
          <a:p>
            <a:pPr marL="285750" indent="-285750">
              <a:buFont typeface="Arial" panose="020B0604020202020204" pitchFamily="34" charset="0"/>
              <a:buChar char="•"/>
            </a:pPr>
            <a:r>
              <a:rPr lang="en-GB" sz="1800"/>
              <a:t>Improving reproducibility and repeatability </a:t>
            </a:r>
          </a:p>
          <a:p>
            <a:pPr marL="285750" indent="-285750">
              <a:buFont typeface="Arial" panose="020B0604020202020204" pitchFamily="34" charset="0"/>
              <a:buChar char="•"/>
            </a:pPr>
            <a:r>
              <a:rPr lang="en-GB" sz="1800"/>
              <a:t>Capturing the work involved in data management</a:t>
            </a:r>
          </a:p>
          <a:p>
            <a:pPr marL="285750" indent="-285750">
              <a:buFont typeface="Arial" panose="020B0604020202020204" pitchFamily="34" charset="0"/>
              <a:buChar char="•"/>
            </a:pPr>
            <a:r>
              <a:rPr lang="en-GB" sz="1800"/>
              <a:t>Building your reputation and networks</a:t>
            </a:r>
          </a:p>
          <a:p>
            <a:pPr marL="285750" indent="-285750">
              <a:buFont typeface="Arial" panose="020B0604020202020204" pitchFamily="34" charset="0"/>
              <a:buChar char="•"/>
            </a:pPr>
            <a:r>
              <a:rPr lang="en-GB" sz="1800"/>
              <a:t>Teaching and learning opportunities</a:t>
            </a:r>
          </a:p>
          <a:p>
            <a:pPr marL="285750" indent="-285750">
              <a:buFont typeface="Arial" panose="020B0604020202020204" pitchFamily="34" charset="0"/>
              <a:buChar char="•"/>
            </a:pPr>
            <a:r>
              <a:rPr lang="en-GB" sz="1800"/>
              <a:t>Enabling the continuity of your work</a:t>
            </a:r>
          </a:p>
          <a:p>
            <a:pPr marL="285750" indent="-285750">
              <a:buFont typeface="Arial" panose="020B0604020202020204" pitchFamily="34" charset="0"/>
              <a:buChar char="•"/>
            </a:pPr>
            <a:r>
              <a:rPr lang="en-GB"/>
              <a:t>Improves trust in your work</a:t>
            </a:r>
            <a:endParaRPr lang="en-GB" sz="1800"/>
          </a:p>
        </p:txBody>
      </p:sp>
    </p:spTree>
    <p:extLst>
      <p:ext uri="{BB962C8B-B14F-4D97-AF65-F5344CB8AC3E}">
        <p14:creationId xmlns:p14="http://schemas.microsoft.com/office/powerpoint/2010/main" val="424445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8" name="Content Placeholder 7" title="Mentimeter - Interactive Presentations">
                <a:extLst>
                  <a:ext uri="{FF2B5EF4-FFF2-40B4-BE49-F238E27FC236}">
                    <a16:creationId xmlns:a16="http://schemas.microsoft.com/office/drawing/2014/main" id="{D570DFB7-BEAD-9E88-99E6-002A866A544C}"/>
                  </a:ext>
                </a:extLst>
              </p:cNvPr>
              <p:cNvGraphicFramePr>
                <a:graphicFrameLocks noGrp="1"/>
              </p:cNvGraphicFramePr>
              <p:nvPr>
                <p:ph idx="1"/>
                <p:extLst>
                  <p:ext uri="{D42A27DB-BD31-4B8C-83A1-F6EECF244321}">
                    <p14:modId xmlns:p14="http://schemas.microsoft.com/office/powerpoint/2010/main" val="2413929773"/>
                  </p:ext>
                </p:extLst>
              </p:nvPr>
            </p:nvGraphicFramePr>
            <p:xfrm>
              <a:off x="469557" y="969962"/>
              <a:ext cx="11214443" cy="576446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8" name="Content Placeholder 7" title="Mentimeter - Interactive Presentations">
                <a:extLst>
                  <a:ext uri="{FF2B5EF4-FFF2-40B4-BE49-F238E27FC236}">
                    <a16:creationId xmlns:a16="http://schemas.microsoft.com/office/drawing/2014/main" id="{D570DFB7-BEAD-9E88-99E6-002A866A544C}"/>
                  </a:ext>
                </a:extLst>
              </p:cNvPr>
              <p:cNvPicPr>
                <a:picLocks noGrp="1" noRot="1" noChangeAspect="1" noMove="1" noResize="1" noEditPoints="1" noAdjustHandles="1" noChangeArrowheads="1" noChangeShapeType="1"/>
              </p:cNvPicPr>
              <p:nvPr/>
            </p:nvPicPr>
            <p:blipFill>
              <a:blip r:embed="rId3"/>
              <a:stretch>
                <a:fillRect/>
              </a:stretch>
            </p:blipFill>
            <p:spPr>
              <a:xfrm>
                <a:off x="469557" y="969962"/>
                <a:ext cx="11214443" cy="5764469"/>
              </a:xfrm>
              <a:prstGeom prst="rect">
                <a:avLst/>
              </a:prstGeom>
            </p:spPr>
          </p:pic>
        </mc:Fallback>
      </mc:AlternateContent>
    </p:spTree>
    <p:extLst>
      <p:ext uri="{BB962C8B-B14F-4D97-AF65-F5344CB8AC3E}">
        <p14:creationId xmlns:p14="http://schemas.microsoft.com/office/powerpoint/2010/main" val="1546947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2B34-1EF3-F0AA-658F-266BCA678A2F}"/>
              </a:ext>
            </a:extLst>
          </p:cNvPr>
          <p:cNvSpPr>
            <a:spLocks noGrp="1"/>
          </p:cNvSpPr>
          <p:nvPr>
            <p:ph type="title"/>
          </p:nvPr>
        </p:nvSpPr>
        <p:spPr>
          <a:xfrm>
            <a:off x="517869" y="978408"/>
            <a:ext cx="10961557" cy="4870457"/>
          </a:xfrm>
        </p:spPr>
        <p:txBody>
          <a:bodyPr>
            <a:normAutofit/>
          </a:bodyPr>
          <a:lstStyle/>
          <a:p>
            <a:r>
              <a:rPr lang="en-GB" sz="4400"/>
              <a:t>Barriers and concerns with code sharing</a:t>
            </a:r>
          </a:p>
        </p:txBody>
      </p:sp>
      <p:pic>
        <p:nvPicPr>
          <p:cNvPr id="4" name="Picture 1766268625" descr="A graph with blue and white text&#10;&#10;Description automatically generated">
            <a:extLst>
              <a:ext uri="{FF2B5EF4-FFF2-40B4-BE49-F238E27FC236}">
                <a16:creationId xmlns:a16="http://schemas.microsoft.com/office/drawing/2014/main" id="{D3AD9610-B073-7FBD-E0EE-6346B6742D3C}"/>
              </a:ext>
            </a:extLst>
          </p:cNvPr>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9979" t="14247" r="9448" b="7498"/>
          <a:stretch>
            <a:fillRect/>
          </a:stretch>
        </p:blipFill>
        <p:spPr bwMode="auto">
          <a:xfrm>
            <a:off x="517869" y="1952367"/>
            <a:ext cx="7327556" cy="42383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9187727-DF9A-FC95-7221-1DB281329D1A}"/>
              </a:ext>
            </a:extLst>
          </p:cNvPr>
          <p:cNvSpPr txBox="1"/>
          <p:nvPr/>
        </p:nvSpPr>
        <p:spPr>
          <a:xfrm>
            <a:off x="7914332" y="1952367"/>
            <a:ext cx="3759799" cy="1200329"/>
          </a:xfrm>
          <a:prstGeom prst="rect">
            <a:avLst/>
          </a:prstGeom>
          <a:noFill/>
        </p:spPr>
        <p:txBody>
          <a:bodyPr wrap="square" rtlCol="0">
            <a:spAutoFit/>
          </a:bodyPr>
          <a:lstStyle/>
          <a:p>
            <a:r>
              <a:rPr lang="en-GB"/>
              <a:t>Here are some concerns that other Bath researchers have… </a:t>
            </a:r>
            <a:r>
              <a:rPr lang="en-GB" sz="1800" kern="0">
                <a:solidFill>
                  <a:srgbClr val="000000"/>
                </a:solidFill>
                <a:latin typeface="Arial" panose="020B0604020202020204" pitchFamily="34" charset="0"/>
                <a:ea typeface="Times New Roman" panose="02020603050405020304" pitchFamily="18" charset="0"/>
                <a:cs typeface="Arial" panose="020B0604020202020204" pitchFamily="34" charset="0"/>
              </a:rPr>
              <a:t>(Barnett </a:t>
            </a:r>
            <a:r>
              <a:rPr lang="en-GB" sz="1800" i="1" kern="0">
                <a:solidFill>
                  <a:srgbClr val="000000"/>
                </a:solidFill>
                <a:latin typeface="Arial" panose="020B0604020202020204" pitchFamily="34" charset="0"/>
                <a:ea typeface="Times New Roman" panose="02020603050405020304" pitchFamily="18" charset="0"/>
                <a:cs typeface="Arial" panose="020B0604020202020204" pitchFamily="34" charset="0"/>
              </a:rPr>
              <a:t>et al., forthcoming).</a:t>
            </a:r>
          </a:p>
          <a:p>
            <a:endParaRPr lang="en-GB"/>
          </a:p>
        </p:txBody>
      </p:sp>
    </p:spTree>
    <p:extLst>
      <p:ext uri="{BB962C8B-B14F-4D97-AF65-F5344CB8AC3E}">
        <p14:creationId xmlns:p14="http://schemas.microsoft.com/office/powerpoint/2010/main" val="375914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C441-6813-04D4-0ECB-9EC919DB7CFB}"/>
              </a:ext>
            </a:extLst>
          </p:cNvPr>
          <p:cNvSpPr>
            <a:spLocks noGrp="1"/>
          </p:cNvSpPr>
          <p:nvPr>
            <p:ph type="title"/>
          </p:nvPr>
        </p:nvSpPr>
        <p:spPr/>
        <p:txBody>
          <a:bodyPr>
            <a:normAutofit/>
          </a:bodyPr>
          <a:lstStyle/>
          <a:p>
            <a:r>
              <a:rPr lang="en-GB" sz="4400"/>
              <a:t>How to find open code/materials….</a:t>
            </a:r>
          </a:p>
        </p:txBody>
      </p:sp>
      <p:sp>
        <p:nvSpPr>
          <p:cNvPr id="10" name="Content Placeholder 2">
            <a:extLst>
              <a:ext uri="{FF2B5EF4-FFF2-40B4-BE49-F238E27FC236}">
                <a16:creationId xmlns:a16="http://schemas.microsoft.com/office/drawing/2014/main" id="{34A574FF-7481-B0CE-70C3-4B57D8F3E72D}"/>
              </a:ext>
            </a:extLst>
          </p:cNvPr>
          <p:cNvSpPr txBox="1">
            <a:spLocks/>
          </p:cNvSpPr>
          <p:nvPr/>
        </p:nvSpPr>
        <p:spPr>
          <a:xfrm>
            <a:off x="5953989" y="1068393"/>
            <a:ext cx="5938350" cy="4721214"/>
          </a:xfrm>
          <a:prstGeom prst="rect">
            <a:avLst/>
          </a:prstGeom>
        </p:spPr>
        <p:txBody>
          <a:bodyPr vert="horz" lIns="91440" tIns="45720" rIns="91440" bIns="45720" rtlCol="0">
            <a:normAutofit fontScale="925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Arial" panose="020B0604020202020204" pitchFamily="34" charset="0"/>
              <a:buAutoNum type="arabicPeriod"/>
            </a:pPr>
            <a:r>
              <a:rPr lang="en-GB" sz="4400" b="1" kern="0" err="1">
                <a:solidFill>
                  <a:srgbClr val="000000"/>
                </a:solidFill>
                <a:latin typeface="Arial" panose="020B0604020202020204" pitchFamily="34" charset="0"/>
                <a:ea typeface="Times New Roman" panose="02020603050405020304" pitchFamily="18" charset="0"/>
                <a:cs typeface="Arial" panose="020B0604020202020204" pitchFamily="34" charset="0"/>
              </a:rPr>
              <a:t>Github</a:t>
            </a:r>
            <a:endParaRPr lang="en-GB" sz="4400" b="1" ker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742950" indent="-742950">
              <a:buFont typeface="Arial" panose="020B0604020202020204" pitchFamily="34" charset="0"/>
              <a:buAutoNum type="arabicPeriod"/>
            </a:pPr>
            <a:endParaRPr lang="en-GB" sz="4400" b="1" ker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742950" indent="-742950">
              <a:buFont typeface="Arial" panose="020B0604020202020204" pitchFamily="34" charset="0"/>
              <a:buAutoNum type="arabicPeriod"/>
            </a:pPr>
            <a:r>
              <a:rPr lang="en-GB" sz="4400" b="1" kern="0">
                <a:solidFill>
                  <a:srgbClr val="000000"/>
                </a:solidFill>
                <a:latin typeface="Arial" panose="020B0604020202020204" pitchFamily="34" charset="0"/>
                <a:cs typeface="Arial" panose="020B0604020202020204" pitchFamily="34" charset="0"/>
              </a:rPr>
              <a:t>OSF</a:t>
            </a:r>
          </a:p>
          <a:p>
            <a:pPr marL="742950" indent="-742950">
              <a:buFont typeface="Arial" panose="020B0604020202020204" pitchFamily="34" charset="0"/>
              <a:buAutoNum type="arabicPeriod"/>
            </a:pPr>
            <a:endParaRPr lang="en-GB" sz="4400" b="1" kern="0">
              <a:solidFill>
                <a:srgbClr val="000000"/>
              </a:solidFill>
              <a:latin typeface="Arial" panose="020B0604020202020204" pitchFamily="34" charset="0"/>
              <a:cs typeface="Arial" panose="020B0604020202020204" pitchFamily="34" charset="0"/>
            </a:endParaRPr>
          </a:p>
          <a:p>
            <a:pPr marL="742950" indent="-742950">
              <a:buFont typeface="Arial" panose="020B0604020202020204" pitchFamily="34" charset="0"/>
              <a:buAutoNum type="arabicPeriod"/>
            </a:pPr>
            <a:r>
              <a:rPr lang="en-GB" sz="4400" b="1" kern="0">
                <a:solidFill>
                  <a:srgbClr val="000000"/>
                </a:solidFill>
                <a:latin typeface="Arial" panose="020B0604020202020204" pitchFamily="34" charset="0"/>
                <a:cs typeface="Arial" panose="020B0604020202020204" pitchFamily="34" charset="0"/>
              </a:rPr>
              <a:t>Individual websites or textbooks</a:t>
            </a:r>
            <a:endParaRPr lang="en-GB" sz="4400"/>
          </a:p>
        </p:txBody>
      </p:sp>
      <p:sp>
        <p:nvSpPr>
          <p:cNvPr id="11" name="Rectangle 10">
            <a:extLst>
              <a:ext uri="{FF2B5EF4-FFF2-40B4-BE49-F238E27FC236}">
                <a16:creationId xmlns:a16="http://schemas.microsoft.com/office/drawing/2014/main" id="{415CFC44-6FC8-FD01-F5E6-FF003C182E0E}"/>
              </a:ext>
            </a:extLst>
          </p:cNvPr>
          <p:cNvSpPr/>
          <p:nvPr/>
        </p:nvSpPr>
        <p:spPr>
          <a:xfrm>
            <a:off x="5808518" y="2275609"/>
            <a:ext cx="5865612" cy="3667991"/>
          </a:xfrm>
          <a:prstGeom prst="rect">
            <a:avLst/>
          </a:prstGeom>
          <a:solidFill>
            <a:srgbClr val="E3E8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8710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EFF2E-B627-E7A0-77E1-8D0923749F05}"/>
              </a:ext>
            </a:extLst>
          </p:cNvPr>
          <p:cNvPicPr>
            <a:picLocks noChangeAspect="1"/>
          </p:cNvPicPr>
          <p:nvPr/>
        </p:nvPicPr>
        <p:blipFill rotWithShape="1">
          <a:blip r:embed="rId2"/>
          <a:srcRect t="1" b="-8714"/>
          <a:stretch/>
        </p:blipFill>
        <p:spPr>
          <a:xfrm>
            <a:off x="214742" y="254403"/>
            <a:ext cx="11662067" cy="6349194"/>
          </a:xfrm>
          <a:prstGeom prst="rect">
            <a:avLst/>
          </a:prstGeom>
        </p:spPr>
      </p:pic>
      <p:sp>
        <p:nvSpPr>
          <p:cNvPr id="7" name="Rectangle 6">
            <a:extLst>
              <a:ext uri="{FF2B5EF4-FFF2-40B4-BE49-F238E27FC236}">
                <a16:creationId xmlns:a16="http://schemas.microsoft.com/office/drawing/2014/main" id="{E1D1C48E-30C0-4938-B4B7-85D43FC86BFF}"/>
              </a:ext>
            </a:extLst>
          </p:cNvPr>
          <p:cNvSpPr/>
          <p:nvPr/>
        </p:nvSpPr>
        <p:spPr>
          <a:xfrm>
            <a:off x="214742" y="5881255"/>
            <a:ext cx="11662067" cy="722342"/>
          </a:xfrm>
          <a:prstGeom prst="rect">
            <a:avLst/>
          </a:prstGeom>
          <a:solidFill>
            <a:srgbClr val="0D11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DB9F7E00-3BBA-547C-5A8E-1176FFEE968C}"/>
              </a:ext>
            </a:extLst>
          </p:cNvPr>
          <p:cNvSpPr/>
          <p:nvPr/>
        </p:nvSpPr>
        <p:spPr>
          <a:xfrm>
            <a:off x="8693725" y="184352"/>
            <a:ext cx="1375066" cy="470276"/>
          </a:xfrm>
          <a:prstGeom prst="rect">
            <a:avLst/>
          </a:prstGeom>
          <a:noFill/>
          <a:ln w="28575">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6156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ADB5DF-A333-CFC8-0D2F-447631369896}"/>
              </a:ext>
            </a:extLst>
          </p:cNvPr>
          <p:cNvPicPr>
            <a:picLocks noChangeAspect="1"/>
          </p:cNvPicPr>
          <p:nvPr/>
        </p:nvPicPr>
        <p:blipFill rotWithShape="1">
          <a:blip r:embed="rId2"/>
          <a:srcRect r="7579" b="1115"/>
          <a:stretch/>
        </p:blipFill>
        <p:spPr>
          <a:xfrm>
            <a:off x="214742" y="254403"/>
            <a:ext cx="11662067" cy="6349194"/>
          </a:xfrm>
          <a:prstGeom prst="rect">
            <a:avLst/>
          </a:prstGeom>
        </p:spPr>
      </p:pic>
      <p:sp>
        <p:nvSpPr>
          <p:cNvPr id="16" name="Rectangle 15">
            <a:extLst>
              <a:ext uri="{FF2B5EF4-FFF2-40B4-BE49-F238E27FC236}">
                <a16:creationId xmlns:a16="http://schemas.microsoft.com/office/drawing/2014/main" id="{D655158B-E8F0-7FB5-A4CD-616D4CEDCEDB}"/>
              </a:ext>
            </a:extLst>
          </p:cNvPr>
          <p:cNvSpPr/>
          <p:nvPr/>
        </p:nvSpPr>
        <p:spPr>
          <a:xfrm>
            <a:off x="214744" y="748145"/>
            <a:ext cx="1780312" cy="1922319"/>
          </a:xfrm>
          <a:prstGeom prst="rect">
            <a:avLst/>
          </a:prstGeom>
          <a:noFill/>
          <a:ln w="28575">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C2D9DDE-5A24-B3AF-2FE4-B8E4F1791BF5}"/>
              </a:ext>
            </a:extLst>
          </p:cNvPr>
          <p:cNvSpPr/>
          <p:nvPr/>
        </p:nvSpPr>
        <p:spPr>
          <a:xfrm>
            <a:off x="214743" y="2715365"/>
            <a:ext cx="1780312" cy="2573608"/>
          </a:xfrm>
          <a:prstGeom prst="rect">
            <a:avLst/>
          </a:prstGeom>
          <a:noFill/>
          <a:ln w="28575">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ontent Placeholder 20">
            <a:extLst>
              <a:ext uri="{FF2B5EF4-FFF2-40B4-BE49-F238E27FC236}">
                <a16:creationId xmlns:a16="http://schemas.microsoft.com/office/drawing/2014/main" id="{D7BDE4B1-6D37-BD63-2894-F2337AC3FCD4}"/>
              </a:ext>
            </a:extLst>
          </p:cNvPr>
          <p:cNvSpPr>
            <a:spLocks noGrp="1"/>
          </p:cNvSpPr>
          <p:nvPr>
            <p:ph idx="1"/>
          </p:nvPr>
        </p:nvSpPr>
        <p:spPr/>
        <p:txBody>
          <a:bodyPr/>
          <a:lstStyle/>
          <a:p>
            <a:endParaRPr lang="en-GB"/>
          </a:p>
        </p:txBody>
      </p:sp>
      <p:sp>
        <p:nvSpPr>
          <p:cNvPr id="22" name="Rectangle 21">
            <a:extLst>
              <a:ext uri="{FF2B5EF4-FFF2-40B4-BE49-F238E27FC236}">
                <a16:creationId xmlns:a16="http://schemas.microsoft.com/office/drawing/2014/main" id="{828D659B-263F-8DC1-6A94-B0A0F341C9F1}"/>
              </a:ext>
            </a:extLst>
          </p:cNvPr>
          <p:cNvSpPr/>
          <p:nvPr/>
        </p:nvSpPr>
        <p:spPr>
          <a:xfrm>
            <a:off x="3186543" y="194743"/>
            <a:ext cx="1375066" cy="470276"/>
          </a:xfrm>
          <a:prstGeom prst="rect">
            <a:avLst/>
          </a:prstGeom>
          <a:noFill/>
          <a:ln w="28575">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0015C5AA-C5CB-98F6-D142-116FEEFBA935}"/>
              </a:ext>
            </a:extLst>
          </p:cNvPr>
          <p:cNvSpPr/>
          <p:nvPr/>
        </p:nvSpPr>
        <p:spPr>
          <a:xfrm>
            <a:off x="214741" y="5376453"/>
            <a:ext cx="1780312" cy="1227144"/>
          </a:xfrm>
          <a:prstGeom prst="rect">
            <a:avLst/>
          </a:prstGeom>
          <a:noFill/>
          <a:ln w="28575">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4319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240576-84E2-721F-CBB3-AD0FCEF59E96}"/>
              </a:ext>
            </a:extLst>
          </p:cNvPr>
          <p:cNvPicPr>
            <a:picLocks noChangeAspect="1"/>
          </p:cNvPicPr>
          <p:nvPr/>
        </p:nvPicPr>
        <p:blipFill>
          <a:blip r:embed="rId2"/>
          <a:stretch>
            <a:fillRect/>
          </a:stretch>
        </p:blipFill>
        <p:spPr>
          <a:xfrm>
            <a:off x="214741" y="254403"/>
            <a:ext cx="8139550" cy="6369180"/>
          </a:xfrm>
          <a:prstGeom prst="rect">
            <a:avLst/>
          </a:prstGeom>
        </p:spPr>
      </p:pic>
      <p:sp>
        <p:nvSpPr>
          <p:cNvPr id="7" name="Rectangle 6">
            <a:extLst>
              <a:ext uri="{FF2B5EF4-FFF2-40B4-BE49-F238E27FC236}">
                <a16:creationId xmlns:a16="http://schemas.microsoft.com/office/drawing/2014/main" id="{A0104C61-AE7F-248B-3912-3F786F94610E}"/>
              </a:ext>
            </a:extLst>
          </p:cNvPr>
          <p:cNvSpPr/>
          <p:nvPr/>
        </p:nvSpPr>
        <p:spPr>
          <a:xfrm>
            <a:off x="1222662" y="103910"/>
            <a:ext cx="1780312" cy="644236"/>
          </a:xfrm>
          <a:prstGeom prst="rect">
            <a:avLst/>
          </a:prstGeom>
          <a:noFill/>
          <a:ln w="28575">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1B2FFBA5-AAE5-2E6C-2B63-58B03294A6F9}"/>
              </a:ext>
            </a:extLst>
          </p:cNvPr>
          <p:cNvSpPr/>
          <p:nvPr/>
        </p:nvSpPr>
        <p:spPr>
          <a:xfrm>
            <a:off x="332506" y="1472047"/>
            <a:ext cx="1122221" cy="335971"/>
          </a:xfrm>
          <a:prstGeom prst="rect">
            <a:avLst/>
          </a:prstGeom>
          <a:noFill/>
          <a:ln w="28575">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Down 8">
            <a:extLst>
              <a:ext uri="{FF2B5EF4-FFF2-40B4-BE49-F238E27FC236}">
                <a16:creationId xmlns:a16="http://schemas.microsoft.com/office/drawing/2014/main" id="{7D9F9418-1FF6-2749-824B-33CEFDCB563C}"/>
              </a:ext>
            </a:extLst>
          </p:cNvPr>
          <p:cNvSpPr/>
          <p:nvPr/>
        </p:nvSpPr>
        <p:spPr>
          <a:xfrm>
            <a:off x="8780317" y="4759036"/>
            <a:ext cx="706582" cy="976746"/>
          </a:xfrm>
          <a:prstGeom prst="downArrow">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BF48AAAF-D1B9-E39C-32CC-2B9E1FBEDFAB}"/>
              </a:ext>
            </a:extLst>
          </p:cNvPr>
          <p:cNvSpPr txBox="1"/>
          <p:nvPr/>
        </p:nvSpPr>
        <p:spPr>
          <a:xfrm>
            <a:off x="8499763" y="5977252"/>
            <a:ext cx="3375862" cy="646331"/>
          </a:xfrm>
          <a:prstGeom prst="rect">
            <a:avLst/>
          </a:prstGeom>
          <a:noFill/>
        </p:spPr>
        <p:txBody>
          <a:bodyPr wrap="square" rtlCol="0">
            <a:spAutoFit/>
          </a:bodyPr>
          <a:lstStyle/>
          <a:p>
            <a:r>
              <a:rPr lang="en-GB">
                <a:hlinkClick r:id="rId3"/>
              </a:rPr>
              <a:t>https://github.com/daviscvance/NLP-Reddit</a:t>
            </a:r>
            <a:endParaRPr lang="en-GB"/>
          </a:p>
        </p:txBody>
      </p:sp>
      <p:sp>
        <p:nvSpPr>
          <p:cNvPr id="11" name="Rectangle 10">
            <a:extLst>
              <a:ext uri="{FF2B5EF4-FFF2-40B4-BE49-F238E27FC236}">
                <a16:creationId xmlns:a16="http://schemas.microsoft.com/office/drawing/2014/main" id="{0129D5E4-89D6-1E91-5A04-7F5937F32D9D}"/>
              </a:ext>
            </a:extLst>
          </p:cNvPr>
          <p:cNvSpPr/>
          <p:nvPr/>
        </p:nvSpPr>
        <p:spPr>
          <a:xfrm>
            <a:off x="249377" y="995796"/>
            <a:ext cx="8063349" cy="905740"/>
          </a:xfrm>
          <a:prstGeom prst="rect">
            <a:avLst/>
          </a:prstGeom>
          <a:noFill/>
          <a:ln w="28575">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5274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C441-6813-04D4-0ECB-9EC919DB7CFB}"/>
              </a:ext>
            </a:extLst>
          </p:cNvPr>
          <p:cNvSpPr>
            <a:spLocks noGrp="1"/>
          </p:cNvSpPr>
          <p:nvPr>
            <p:ph type="title"/>
          </p:nvPr>
        </p:nvSpPr>
        <p:spPr/>
        <p:txBody>
          <a:bodyPr>
            <a:normAutofit/>
          </a:bodyPr>
          <a:lstStyle/>
          <a:p>
            <a:r>
              <a:rPr lang="en-GB" sz="4400"/>
              <a:t>How to find open code/materials….</a:t>
            </a:r>
          </a:p>
        </p:txBody>
      </p:sp>
      <p:sp>
        <p:nvSpPr>
          <p:cNvPr id="5" name="Content Placeholder 2">
            <a:extLst>
              <a:ext uri="{FF2B5EF4-FFF2-40B4-BE49-F238E27FC236}">
                <a16:creationId xmlns:a16="http://schemas.microsoft.com/office/drawing/2014/main" id="{226A72BD-A9D1-C88D-BAE3-48D3DC3C99CE}"/>
              </a:ext>
            </a:extLst>
          </p:cNvPr>
          <p:cNvSpPr txBox="1">
            <a:spLocks/>
          </p:cNvSpPr>
          <p:nvPr/>
        </p:nvSpPr>
        <p:spPr>
          <a:xfrm>
            <a:off x="5953989" y="1068393"/>
            <a:ext cx="5938350" cy="4721214"/>
          </a:xfrm>
          <a:prstGeom prst="rect">
            <a:avLst/>
          </a:prstGeom>
        </p:spPr>
        <p:txBody>
          <a:bodyPr vert="horz" lIns="91440" tIns="45720" rIns="91440" bIns="45720" rtlCol="0">
            <a:normAutofit fontScale="925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Arial" panose="020B0604020202020204" pitchFamily="34" charset="0"/>
              <a:buAutoNum type="arabicPeriod"/>
            </a:pPr>
            <a:r>
              <a:rPr lang="en-GB" sz="4400" b="1" kern="0" err="1">
                <a:solidFill>
                  <a:srgbClr val="000000"/>
                </a:solidFill>
                <a:latin typeface="Arial" panose="020B0604020202020204" pitchFamily="34" charset="0"/>
                <a:ea typeface="Times New Roman" panose="02020603050405020304" pitchFamily="18" charset="0"/>
                <a:cs typeface="Arial" panose="020B0604020202020204" pitchFamily="34" charset="0"/>
              </a:rPr>
              <a:t>Github</a:t>
            </a:r>
            <a:endParaRPr lang="en-GB" sz="4400" b="1" ker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742950" indent="-742950">
              <a:buFont typeface="Arial" panose="020B0604020202020204" pitchFamily="34" charset="0"/>
              <a:buAutoNum type="arabicPeriod"/>
            </a:pPr>
            <a:endParaRPr lang="en-GB" sz="4400" b="1" ker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742950" indent="-742950">
              <a:buFont typeface="Arial" panose="020B0604020202020204" pitchFamily="34" charset="0"/>
              <a:buAutoNum type="arabicPeriod"/>
            </a:pPr>
            <a:r>
              <a:rPr lang="en-GB" sz="4400" b="1" kern="0">
                <a:solidFill>
                  <a:srgbClr val="000000"/>
                </a:solidFill>
                <a:latin typeface="Arial" panose="020B0604020202020204" pitchFamily="34" charset="0"/>
                <a:cs typeface="Arial" panose="020B0604020202020204" pitchFamily="34" charset="0"/>
              </a:rPr>
              <a:t>OSF</a:t>
            </a:r>
          </a:p>
          <a:p>
            <a:pPr marL="742950" indent="-742950">
              <a:buFont typeface="Arial" panose="020B0604020202020204" pitchFamily="34" charset="0"/>
              <a:buAutoNum type="arabicPeriod"/>
            </a:pPr>
            <a:endParaRPr lang="en-GB" sz="4400" b="1" kern="0">
              <a:solidFill>
                <a:srgbClr val="000000"/>
              </a:solidFill>
              <a:latin typeface="Arial" panose="020B0604020202020204" pitchFamily="34" charset="0"/>
              <a:cs typeface="Arial" panose="020B0604020202020204" pitchFamily="34" charset="0"/>
            </a:endParaRPr>
          </a:p>
          <a:p>
            <a:pPr marL="742950" indent="-742950">
              <a:buFont typeface="Arial" panose="020B0604020202020204" pitchFamily="34" charset="0"/>
              <a:buAutoNum type="arabicPeriod"/>
            </a:pPr>
            <a:r>
              <a:rPr lang="en-GB" sz="4400" b="1" kern="0">
                <a:solidFill>
                  <a:srgbClr val="000000"/>
                </a:solidFill>
                <a:latin typeface="Arial" panose="020B0604020202020204" pitchFamily="34" charset="0"/>
                <a:cs typeface="Arial" panose="020B0604020202020204" pitchFamily="34" charset="0"/>
              </a:rPr>
              <a:t>Individual websites or textbooks</a:t>
            </a:r>
            <a:endParaRPr lang="en-GB" sz="4400"/>
          </a:p>
        </p:txBody>
      </p:sp>
      <p:sp>
        <p:nvSpPr>
          <p:cNvPr id="6" name="Rectangle 5">
            <a:extLst>
              <a:ext uri="{FF2B5EF4-FFF2-40B4-BE49-F238E27FC236}">
                <a16:creationId xmlns:a16="http://schemas.microsoft.com/office/drawing/2014/main" id="{B454F640-4F6D-832D-BFB7-D8D433DE5813}"/>
              </a:ext>
            </a:extLst>
          </p:cNvPr>
          <p:cNvSpPr/>
          <p:nvPr/>
        </p:nvSpPr>
        <p:spPr>
          <a:xfrm>
            <a:off x="5808518" y="4031673"/>
            <a:ext cx="5865612" cy="1911927"/>
          </a:xfrm>
          <a:prstGeom prst="rect">
            <a:avLst/>
          </a:prstGeom>
          <a:solidFill>
            <a:srgbClr val="E3E8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7058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D0CE6-A235-5A1A-D752-7298FC32845B}"/>
              </a:ext>
            </a:extLst>
          </p:cNvPr>
          <p:cNvSpPr>
            <a:spLocks noGrp="1"/>
          </p:cNvSpPr>
          <p:nvPr>
            <p:ph type="title"/>
          </p:nvPr>
        </p:nvSpPr>
        <p:spPr>
          <a:xfrm>
            <a:off x="517870" y="976160"/>
            <a:ext cx="5021183" cy="1934172"/>
          </a:xfrm>
        </p:spPr>
        <p:txBody>
          <a:bodyPr>
            <a:normAutofit/>
          </a:bodyPr>
          <a:lstStyle/>
          <a:p>
            <a:r>
              <a:rPr lang="en-GB"/>
              <a:t>Ice Breaker Activity</a:t>
            </a:r>
          </a:p>
        </p:txBody>
      </p:sp>
      <p:sp>
        <p:nvSpPr>
          <p:cNvPr id="1033" name="Rectangle 1032">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F0658B3-9025-A4BF-577E-EC1DEC879D08}"/>
              </a:ext>
            </a:extLst>
          </p:cNvPr>
          <p:cNvSpPr>
            <a:spLocks noGrp="1"/>
          </p:cNvSpPr>
          <p:nvPr>
            <p:ph idx="1"/>
          </p:nvPr>
        </p:nvSpPr>
        <p:spPr>
          <a:xfrm>
            <a:off x="517870" y="3172570"/>
            <a:ext cx="4945183" cy="3016294"/>
          </a:xfrm>
        </p:spPr>
        <p:txBody>
          <a:bodyPr>
            <a:normAutofit/>
          </a:bodyPr>
          <a:lstStyle/>
          <a:p>
            <a:pPr marL="457200" indent="-457200">
              <a:lnSpc>
                <a:spcPct val="100000"/>
              </a:lnSpc>
              <a:buAutoNum type="arabicParenR"/>
            </a:pPr>
            <a:r>
              <a:rPr lang="en-GB" sz="1400"/>
              <a:t>Draw a triangle</a:t>
            </a:r>
          </a:p>
          <a:p>
            <a:pPr marL="457200" indent="-457200">
              <a:lnSpc>
                <a:spcPct val="100000"/>
              </a:lnSpc>
              <a:buAutoNum type="arabicParenR"/>
            </a:pPr>
            <a:r>
              <a:rPr lang="en-GB" sz="1400"/>
              <a:t>Draw an upside-down triangle on top of the first triangle</a:t>
            </a:r>
          </a:p>
          <a:p>
            <a:pPr marL="457200" indent="-457200">
              <a:lnSpc>
                <a:spcPct val="100000"/>
              </a:lnSpc>
              <a:buAutoNum type="arabicParenR"/>
            </a:pPr>
            <a:r>
              <a:rPr lang="en-GB" sz="1400"/>
              <a:t>Draw a large circle</a:t>
            </a:r>
          </a:p>
          <a:p>
            <a:pPr marL="457200" indent="-457200">
              <a:lnSpc>
                <a:spcPct val="100000"/>
              </a:lnSpc>
              <a:buAutoNum type="arabicParenR"/>
            </a:pPr>
            <a:r>
              <a:rPr lang="en-GB" sz="1400"/>
              <a:t>Draw 8 small triangles equidistant to the circumference of the circle</a:t>
            </a:r>
          </a:p>
          <a:p>
            <a:pPr marL="457200" indent="-457200">
              <a:lnSpc>
                <a:spcPct val="100000"/>
              </a:lnSpc>
              <a:buAutoNum type="arabicParenR"/>
            </a:pPr>
            <a:r>
              <a:rPr lang="en-GB" sz="1400"/>
              <a:t>Draw a long upside-down ‘U’ shape</a:t>
            </a:r>
          </a:p>
          <a:p>
            <a:pPr marL="457200" indent="-457200">
              <a:lnSpc>
                <a:spcPct val="100000"/>
              </a:lnSpc>
              <a:buAutoNum type="arabicParenR"/>
            </a:pPr>
            <a:r>
              <a:rPr lang="en-GB" sz="1400"/>
              <a:t>Draw a line across the opening of the ‘U’ shape</a:t>
            </a:r>
          </a:p>
          <a:p>
            <a:pPr marL="457200" indent="-457200">
              <a:lnSpc>
                <a:spcPct val="100000"/>
              </a:lnSpc>
              <a:buAutoNum type="arabicParenR"/>
            </a:pPr>
            <a:r>
              <a:rPr lang="en-GB" sz="1400"/>
              <a:t>Draw 3 parallel vertical lines underneath the final line</a:t>
            </a:r>
          </a:p>
          <a:p>
            <a:pPr marL="457200" indent="-457200">
              <a:lnSpc>
                <a:spcPct val="100000"/>
              </a:lnSpc>
              <a:buAutoNum type="arabicParenR"/>
            </a:pPr>
            <a:endParaRPr lang="en-GB" sz="1400"/>
          </a:p>
        </p:txBody>
      </p:sp>
      <p:pic>
        <p:nvPicPr>
          <p:cNvPr id="1026" name="Picture 2" descr="Olaf Cake">
            <a:extLst>
              <a:ext uri="{FF2B5EF4-FFF2-40B4-BE49-F238E27FC236}">
                <a16:creationId xmlns:a16="http://schemas.microsoft.com/office/drawing/2014/main" id="{07A67EBC-8B26-A897-FBE6-D288AF2CB2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2168" y="1830485"/>
            <a:ext cx="5028041" cy="4261264"/>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97B17300-4063-4FCF-8D7A-59C263BDA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05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F60E595-C56F-9B61-927E-78E13E66A9CF}"/>
              </a:ext>
            </a:extLst>
          </p:cNvPr>
          <p:cNvPicPr>
            <a:picLocks noChangeAspect="1"/>
          </p:cNvPicPr>
          <p:nvPr/>
        </p:nvPicPr>
        <p:blipFill rotWithShape="1">
          <a:blip r:embed="rId2"/>
          <a:srcRect l="2995" r="3540"/>
          <a:stretch/>
        </p:blipFill>
        <p:spPr>
          <a:xfrm>
            <a:off x="387239" y="523432"/>
            <a:ext cx="11417522" cy="5811136"/>
          </a:xfrm>
          <a:prstGeom prst="rect">
            <a:avLst/>
          </a:prstGeom>
        </p:spPr>
      </p:pic>
      <p:sp>
        <p:nvSpPr>
          <p:cNvPr id="7" name="Rectangle 6">
            <a:extLst>
              <a:ext uri="{FF2B5EF4-FFF2-40B4-BE49-F238E27FC236}">
                <a16:creationId xmlns:a16="http://schemas.microsoft.com/office/drawing/2014/main" id="{9C3F3611-7089-8607-3F99-31A17AD463E0}"/>
              </a:ext>
            </a:extLst>
          </p:cNvPr>
          <p:cNvSpPr/>
          <p:nvPr/>
        </p:nvSpPr>
        <p:spPr>
          <a:xfrm>
            <a:off x="7362702" y="424859"/>
            <a:ext cx="961901" cy="643919"/>
          </a:xfrm>
          <a:prstGeom prst="rect">
            <a:avLst/>
          </a:prstGeom>
          <a:noFill/>
          <a:ln w="28575">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3428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CF1AC-E652-7F91-F3AB-77CCE120C0CB}"/>
              </a:ext>
            </a:extLst>
          </p:cNvPr>
          <p:cNvPicPr>
            <a:picLocks noChangeAspect="1"/>
          </p:cNvPicPr>
          <p:nvPr/>
        </p:nvPicPr>
        <p:blipFill>
          <a:blip r:embed="rId2"/>
          <a:stretch>
            <a:fillRect/>
          </a:stretch>
        </p:blipFill>
        <p:spPr>
          <a:xfrm>
            <a:off x="473034" y="740160"/>
            <a:ext cx="11245932" cy="5377679"/>
          </a:xfrm>
          <a:prstGeom prst="rect">
            <a:avLst/>
          </a:prstGeom>
        </p:spPr>
      </p:pic>
      <p:sp>
        <p:nvSpPr>
          <p:cNvPr id="6" name="Rectangle 5">
            <a:extLst>
              <a:ext uri="{FF2B5EF4-FFF2-40B4-BE49-F238E27FC236}">
                <a16:creationId xmlns:a16="http://schemas.microsoft.com/office/drawing/2014/main" id="{07418778-BE74-06D8-6336-D289B3B2D164}"/>
              </a:ext>
            </a:extLst>
          </p:cNvPr>
          <p:cNvSpPr/>
          <p:nvPr/>
        </p:nvSpPr>
        <p:spPr>
          <a:xfrm>
            <a:off x="473034" y="320634"/>
            <a:ext cx="5262748" cy="419526"/>
          </a:xfrm>
          <a:prstGeom prst="rect">
            <a:avLst/>
          </a:prstGeom>
          <a:solidFill>
            <a:srgbClr val="E3E8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635301A-9CA6-B658-CE40-9280ADCA8301}"/>
              </a:ext>
            </a:extLst>
          </p:cNvPr>
          <p:cNvSpPr/>
          <p:nvPr/>
        </p:nvSpPr>
        <p:spPr>
          <a:xfrm>
            <a:off x="4405747" y="3286812"/>
            <a:ext cx="7422076" cy="2733978"/>
          </a:xfrm>
          <a:prstGeom prst="rect">
            <a:avLst/>
          </a:prstGeom>
          <a:noFill/>
          <a:ln w="28575">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5982533-F489-3D25-8EB4-32EB6D4021B9}"/>
              </a:ext>
            </a:extLst>
          </p:cNvPr>
          <p:cNvSpPr/>
          <p:nvPr/>
        </p:nvSpPr>
        <p:spPr>
          <a:xfrm>
            <a:off x="4665024" y="4655442"/>
            <a:ext cx="6949043" cy="420269"/>
          </a:xfrm>
          <a:prstGeom prst="rect">
            <a:avLst/>
          </a:prstGeom>
          <a:noFill/>
          <a:ln w="28575">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457990D-C204-E8D0-AC0E-30F0DB316EC5}"/>
              </a:ext>
            </a:extLst>
          </p:cNvPr>
          <p:cNvSpPr/>
          <p:nvPr/>
        </p:nvSpPr>
        <p:spPr>
          <a:xfrm>
            <a:off x="4665024" y="3574608"/>
            <a:ext cx="1700150" cy="420269"/>
          </a:xfrm>
          <a:prstGeom prst="rect">
            <a:avLst/>
          </a:prstGeom>
          <a:noFill/>
          <a:ln w="28575">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24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10C84E-C459-DEE0-41B0-5118752272C2}"/>
              </a:ext>
            </a:extLst>
          </p:cNvPr>
          <p:cNvPicPr>
            <a:picLocks noChangeAspect="1"/>
          </p:cNvPicPr>
          <p:nvPr/>
        </p:nvPicPr>
        <p:blipFill>
          <a:blip r:embed="rId2"/>
          <a:stretch>
            <a:fillRect/>
          </a:stretch>
        </p:blipFill>
        <p:spPr>
          <a:xfrm>
            <a:off x="366156" y="473259"/>
            <a:ext cx="11459688" cy="5911482"/>
          </a:xfrm>
          <a:prstGeom prst="rect">
            <a:avLst/>
          </a:prstGeom>
        </p:spPr>
      </p:pic>
      <p:sp>
        <p:nvSpPr>
          <p:cNvPr id="6" name="Rectangle 5">
            <a:extLst>
              <a:ext uri="{FF2B5EF4-FFF2-40B4-BE49-F238E27FC236}">
                <a16:creationId xmlns:a16="http://schemas.microsoft.com/office/drawing/2014/main" id="{970CDF19-DB2F-1D35-C6CA-7E91DD0993AE}"/>
              </a:ext>
            </a:extLst>
          </p:cNvPr>
          <p:cNvSpPr/>
          <p:nvPr/>
        </p:nvSpPr>
        <p:spPr>
          <a:xfrm>
            <a:off x="1066800" y="5415283"/>
            <a:ext cx="2662051" cy="391751"/>
          </a:xfrm>
          <a:prstGeom prst="rect">
            <a:avLst/>
          </a:prstGeom>
          <a:noFill/>
          <a:ln w="28575">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6265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841937-7CD3-0B0C-5E82-501105967E9F}"/>
              </a:ext>
            </a:extLst>
          </p:cNvPr>
          <p:cNvPicPr>
            <a:picLocks noChangeAspect="1"/>
          </p:cNvPicPr>
          <p:nvPr/>
        </p:nvPicPr>
        <p:blipFill>
          <a:blip r:embed="rId2"/>
          <a:stretch>
            <a:fillRect/>
          </a:stretch>
        </p:blipFill>
        <p:spPr>
          <a:xfrm>
            <a:off x="340357" y="510230"/>
            <a:ext cx="11511286" cy="5837539"/>
          </a:xfrm>
          <a:prstGeom prst="rect">
            <a:avLst/>
          </a:prstGeom>
        </p:spPr>
      </p:pic>
      <p:sp>
        <p:nvSpPr>
          <p:cNvPr id="8" name="Rectangle 7">
            <a:extLst>
              <a:ext uri="{FF2B5EF4-FFF2-40B4-BE49-F238E27FC236}">
                <a16:creationId xmlns:a16="http://schemas.microsoft.com/office/drawing/2014/main" id="{44B586A8-5B4A-51AA-CDDC-F3B5AFE2CBD0}"/>
              </a:ext>
            </a:extLst>
          </p:cNvPr>
          <p:cNvSpPr/>
          <p:nvPr/>
        </p:nvSpPr>
        <p:spPr>
          <a:xfrm>
            <a:off x="8442718" y="4560126"/>
            <a:ext cx="2458192" cy="1893034"/>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Down 5">
            <a:extLst>
              <a:ext uri="{FF2B5EF4-FFF2-40B4-BE49-F238E27FC236}">
                <a16:creationId xmlns:a16="http://schemas.microsoft.com/office/drawing/2014/main" id="{7D5180B8-CA49-AD90-062A-8594A0650F84}"/>
              </a:ext>
            </a:extLst>
          </p:cNvPr>
          <p:cNvSpPr/>
          <p:nvPr/>
        </p:nvSpPr>
        <p:spPr>
          <a:xfrm>
            <a:off x="8780317" y="4759036"/>
            <a:ext cx="706582" cy="976746"/>
          </a:xfrm>
          <a:prstGeom prst="downArrow">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D4E640D8-62D6-9113-103A-BDB32263F0EE}"/>
              </a:ext>
            </a:extLst>
          </p:cNvPr>
          <p:cNvSpPr txBox="1"/>
          <p:nvPr/>
        </p:nvSpPr>
        <p:spPr>
          <a:xfrm>
            <a:off x="8499763" y="5977252"/>
            <a:ext cx="2795155" cy="646331"/>
          </a:xfrm>
          <a:prstGeom prst="rect">
            <a:avLst/>
          </a:prstGeom>
          <a:noFill/>
        </p:spPr>
        <p:txBody>
          <a:bodyPr wrap="square" rtlCol="0">
            <a:spAutoFit/>
          </a:bodyPr>
          <a:lstStyle/>
          <a:p>
            <a:r>
              <a:rPr lang="en-GB">
                <a:hlinkClick r:id="rId3"/>
              </a:rPr>
              <a:t>https://osf.io/zuxkw</a:t>
            </a:r>
            <a:endParaRPr lang="en-GB"/>
          </a:p>
          <a:p>
            <a:endParaRPr lang="en-GB"/>
          </a:p>
        </p:txBody>
      </p:sp>
    </p:spTree>
    <p:extLst>
      <p:ext uri="{BB962C8B-B14F-4D97-AF65-F5344CB8AC3E}">
        <p14:creationId xmlns:p14="http://schemas.microsoft.com/office/powerpoint/2010/main" val="16328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C441-6813-04D4-0ECB-9EC919DB7CFB}"/>
              </a:ext>
            </a:extLst>
          </p:cNvPr>
          <p:cNvSpPr>
            <a:spLocks noGrp="1"/>
          </p:cNvSpPr>
          <p:nvPr>
            <p:ph type="title"/>
          </p:nvPr>
        </p:nvSpPr>
        <p:spPr/>
        <p:txBody>
          <a:bodyPr>
            <a:normAutofit/>
          </a:bodyPr>
          <a:lstStyle/>
          <a:p>
            <a:r>
              <a:rPr lang="en-GB" sz="4400"/>
              <a:t>How to find open code/materials….</a:t>
            </a:r>
          </a:p>
        </p:txBody>
      </p:sp>
      <p:sp>
        <p:nvSpPr>
          <p:cNvPr id="7" name="Content Placeholder 2">
            <a:extLst>
              <a:ext uri="{FF2B5EF4-FFF2-40B4-BE49-F238E27FC236}">
                <a16:creationId xmlns:a16="http://schemas.microsoft.com/office/drawing/2014/main" id="{BD86C97B-C849-8A77-D9F6-1B8ABA968313}"/>
              </a:ext>
            </a:extLst>
          </p:cNvPr>
          <p:cNvSpPr>
            <a:spLocks noGrp="1"/>
          </p:cNvSpPr>
          <p:nvPr>
            <p:ph idx="1"/>
          </p:nvPr>
        </p:nvSpPr>
        <p:spPr>
          <a:xfrm>
            <a:off x="5953989" y="1068393"/>
            <a:ext cx="5938350" cy="4721214"/>
          </a:xfrm>
        </p:spPr>
        <p:txBody>
          <a:bodyPr>
            <a:normAutofit fontScale="92500"/>
          </a:bodyPr>
          <a:lstStyle/>
          <a:p>
            <a:pPr marL="742950" indent="-742950">
              <a:buAutoNum type="arabicPeriod"/>
            </a:pPr>
            <a:r>
              <a:rPr lang="en-GB" sz="4400" b="1" kern="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Github</a:t>
            </a:r>
            <a:endParaRPr lang="en-GB" sz="4400" b="1" kern="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742950" indent="-742950">
              <a:buAutoNum type="arabicPeriod"/>
            </a:pPr>
            <a:endParaRPr lang="en-GB" sz="4400" b="1" kern="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742950" indent="-742950">
              <a:buAutoNum type="arabicPeriod"/>
            </a:pPr>
            <a:r>
              <a:rPr lang="en-GB" sz="4400" b="1" kern="0">
                <a:solidFill>
                  <a:srgbClr val="000000"/>
                </a:solidFill>
                <a:latin typeface="Arial" panose="020B0604020202020204" pitchFamily="34" charset="0"/>
                <a:cs typeface="Arial" panose="020B0604020202020204" pitchFamily="34" charset="0"/>
              </a:rPr>
              <a:t>OSF</a:t>
            </a:r>
          </a:p>
          <a:p>
            <a:pPr marL="742950" indent="-742950">
              <a:buAutoNum type="arabicPeriod"/>
            </a:pPr>
            <a:endParaRPr lang="en-GB" sz="4400" b="1" kern="0">
              <a:solidFill>
                <a:srgbClr val="000000"/>
              </a:solidFill>
              <a:latin typeface="Arial" panose="020B0604020202020204" pitchFamily="34" charset="0"/>
              <a:cs typeface="Arial" panose="020B0604020202020204" pitchFamily="34" charset="0"/>
            </a:endParaRPr>
          </a:p>
          <a:p>
            <a:pPr marL="742950" indent="-742950">
              <a:buAutoNum type="arabicPeriod"/>
            </a:pPr>
            <a:r>
              <a:rPr lang="en-GB" sz="4400" b="1" kern="0">
                <a:solidFill>
                  <a:srgbClr val="000000"/>
                </a:solidFill>
                <a:latin typeface="Arial" panose="020B0604020202020204" pitchFamily="34" charset="0"/>
                <a:cs typeface="Arial" panose="020B0604020202020204" pitchFamily="34" charset="0"/>
              </a:rPr>
              <a:t>Individual websites or textbooks</a:t>
            </a:r>
            <a:endParaRPr lang="en-GB" sz="4400"/>
          </a:p>
        </p:txBody>
      </p:sp>
    </p:spTree>
    <p:extLst>
      <p:ext uri="{BB962C8B-B14F-4D97-AF65-F5344CB8AC3E}">
        <p14:creationId xmlns:p14="http://schemas.microsoft.com/office/powerpoint/2010/main" val="3522660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494F2B-D93F-A56F-085A-2DCDCA15F715}"/>
              </a:ext>
            </a:extLst>
          </p:cNvPr>
          <p:cNvPicPr>
            <a:picLocks noChangeAspect="1"/>
          </p:cNvPicPr>
          <p:nvPr/>
        </p:nvPicPr>
        <p:blipFill rotWithShape="1">
          <a:blip r:embed="rId2"/>
          <a:srcRect r="2244"/>
          <a:stretch/>
        </p:blipFill>
        <p:spPr>
          <a:xfrm>
            <a:off x="264966" y="408613"/>
            <a:ext cx="11662067" cy="6040774"/>
          </a:xfrm>
          <a:prstGeom prst="rect">
            <a:avLst/>
          </a:prstGeom>
        </p:spPr>
      </p:pic>
      <p:sp>
        <p:nvSpPr>
          <p:cNvPr id="7" name="Rectangle 6">
            <a:extLst>
              <a:ext uri="{FF2B5EF4-FFF2-40B4-BE49-F238E27FC236}">
                <a16:creationId xmlns:a16="http://schemas.microsoft.com/office/drawing/2014/main" id="{0F700281-0556-F3EF-F8ED-5FE6C2A7FF32}"/>
              </a:ext>
            </a:extLst>
          </p:cNvPr>
          <p:cNvSpPr/>
          <p:nvPr/>
        </p:nvSpPr>
        <p:spPr>
          <a:xfrm>
            <a:off x="455219" y="5028000"/>
            <a:ext cx="1385456" cy="363397"/>
          </a:xfrm>
          <a:prstGeom prst="rect">
            <a:avLst/>
          </a:prstGeom>
          <a:noFill/>
          <a:ln w="28575">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3057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5AE870-7772-61E2-F9C1-2ADFBA111F04}"/>
              </a:ext>
            </a:extLst>
          </p:cNvPr>
          <p:cNvPicPr>
            <a:picLocks noChangeAspect="1"/>
          </p:cNvPicPr>
          <p:nvPr/>
        </p:nvPicPr>
        <p:blipFill rotWithShape="1">
          <a:blip r:embed="rId2"/>
          <a:srcRect t="1" b="688"/>
          <a:stretch/>
        </p:blipFill>
        <p:spPr>
          <a:xfrm>
            <a:off x="264966" y="422854"/>
            <a:ext cx="11662067" cy="6040774"/>
          </a:xfrm>
          <a:prstGeom prst="rect">
            <a:avLst/>
          </a:prstGeom>
        </p:spPr>
      </p:pic>
      <p:sp>
        <p:nvSpPr>
          <p:cNvPr id="4" name="Rectangle 3">
            <a:extLst>
              <a:ext uri="{FF2B5EF4-FFF2-40B4-BE49-F238E27FC236}">
                <a16:creationId xmlns:a16="http://schemas.microsoft.com/office/drawing/2014/main" id="{52EF4E0E-5061-4633-938D-97DE67668C3C}"/>
              </a:ext>
            </a:extLst>
          </p:cNvPr>
          <p:cNvSpPr/>
          <p:nvPr/>
        </p:nvSpPr>
        <p:spPr>
          <a:xfrm>
            <a:off x="8499762" y="4144490"/>
            <a:ext cx="2900549" cy="2449766"/>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Down 5">
            <a:extLst>
              <a:ext uri="{FF2B5EF4-FFF2-40B4-BE49-F238E27FC236}">
                <a16:creationId xmlns:a16="http://schemas.microsoft.com/office/drawing/2014/main" id="{97407016-D0D5-72A4-C4DF-6837E0EAF00C}"/>
              </a:ext>
            </a:extLst>
          </p:cNvPr>
          <p:cNvSpPr/>
          <p:nvPr/>
        </p:nvSpPr>
        <p:spPr>
          <a:xfrm>
            <a:off x="8837362" y="4343400"/>
            <a:ext cx="706582" cy="976746"/>
          </a:xfrm>
          <a:prstGeom prst="downArrow">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3D7CB98-38A2-5DC6-4D29-755F79F1058A}"/>
              </a:ext>
            </a:extLst>
          </p:cNvPr>
          <p:cNvSpPr txBox="1"/>
          <p:nvPr/>
        </p:nvSpPr>
        <p:spPr>
          <a:xfrm>
            <a:off x="8499763" y="5561616"/>
            <a:ext cx="2795155" cy="923330"/>
          </a:xfrm>
          <a:prstGeom prst="rect">
            <a:avLst/>
          </a:prstGeom>
          <a:noFill/>
        </p:spPr>
        <p:txBody>
          <a:bodyPr wrap="square" rtlCol="0">
            <a:spAutoFit/>
          </a:bodyPr>
          <a:lstStyle/>
          <a:p>
            <a:r>
              <a:rPr lang="en-GB">
                <a:hlinkClick r:id="rId3"/>
              </a:rPr>
              <a:t>https://bookdown.org/brittany_davidson1993/bookdown-demo/</a:t>
            </a:r>
            <a:endParaRPr lang="en-GB"/>
          </a:p>
        </p:txBody>
      </p:sp>
    </p:spTree>
    <p:extLst>
      <p:ext uri="{BB962C8B-B14F-4D97-AF65-F5344CB8AC3E}">
        <p14:creationId xmlns:p14="http://schemas.microsoft.com/office/powerpoint/2010/main" val="23362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02E71-D8D5-C4D0-CFFB-31EA64F9D34B}"/>
              </a:ext>
            </a:extLst>
          </p:cNvPr>
          <p:cNvSpPr>
            <a:spLocks noGrp="1"/>
          </p:cNvSpPr>
          <p:nvPr>
            <p:ph type="title"/>
          </p:nvPr>
        </p:nvSpPr>
        <p:spPr>
          <a:xfrm>
            <a:off x="517870" y="978408"/>
            <a:ext cx="10984866" cy="4870457"/>
          </a:xfrm>
        </p:spPr>
        <p:txBody>
          <a:bodyPr>
            <a:normAutofit/>
          </a:bodyPr>
          <a:lstStyle/>
          <a:p>
            <a:r>
              <a:rPr lang="en-GB"/>
              <a:t>Activity:</a:t>
            </a:r>
            <a:br>
              <a:rPr lang="en-GB"/>
            </a:br>
            <a:br>
              <a:rPr lang="en-GB"/>
            </a:br>
            <a:r>
              <a:rPr lang="en-GB" sz="3600"/>
              <a:t>Find some Open Code/Materials related to the methodology you’re most interested in…</a:t>
            </a:r>
          </a:p>
        </p:txBody>
      </p:sp>
    </p:spTree>
    <p:extLst>
      <p:ext uri="{BB962C8B-B14F-4D97-AF65-F5344CB8AC3E}">
        <p14:creationId xmlns:p14="http://schemas.microsoft.com/office/powerpoint/2010/main" val="2338301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135C5-C2EA-F4A6-CDC4-8518956CB234}"/>
              </a:ext>
            </a:extLst>
          </p:cNvPr>
          <p:cNvSpPr>
            <a:spLocks noGrp="1"/>
          </p:cNvSpPr>
          <p:nvPr>
            <p:ph type="title"/>
          </p:nvPr>
        </p:nvSpPr>
        <p:spPr/>
        <p:txBody>
          <a:bodyPr>
            <a:normAutofit/>
          </a:bodyPr>
          <a:lstStyle/>
          <a:p>
            <a:r>
              <a:rPr lang="en-GB" dirty="0"/>
              <a:t>How to share code and materials…</a:t>
            </a:r>
            <a:br>
              <a:rPr lang="en-GB" dirty="0"/>
            </a:br>
            <a:br>
              <a:rPr lang="en-GB" dirty="0"/>
            </a:br>
            <a:r>
              <a:rPr lang="en-GB" sz="4400" dirty="0"/>
              <a:t>on OSF </a:t>
            </a:r>
            <a:br>
              <a:rPr lang="en-GB" sz="4400" dirty="0"/>
            </a:br>
            <a:r>
              <a:rPr lang="en-GB" sz="4400" dirty="0">
                <a:hlinkClick r:id="rId3"/>
              </a:rPr>
              <a:t>https://osf.io/</a:t>
            </a:r>
            <a:r>
              <a:rPr lang="en-GB" sz="4400" dirty="0"/>
              <a:t> </a:t>
            </a:r>
            <a:endParaRPr lang="en-GB" dirty="0"/>
          </a:p>
        </p:txBody>
      </p:sp>
      <p:sp>
        <p:nvSpPr>
          <p:cNvPr id="3" name="Content Placeholder 2">
            <a:extLst>
              <a:ext uri="{FF2B5EF4-FFF2-40B4-BE49-F238E27FC236}">
                <a16:creationId xmlns:a16="http://schemas.microsoft.com/office/drawing/2014/main" id="{2564F152-DF5C-69D4-08A7-B07DCABE5361}"/>
              </a:ext>
            </a:extLst>
          </p:cNvPr>
          <p:cNvSpPr>
            <a:spLocks noGrp="1"/>
          </p:cNvSpPr>
          <p:nvPr>
            <p:ph idx="1"/>
          </p:nvPr>
        </p:nvSpPr>
        <p:spPr/>
        <p:txBody>
          <a:bodyPr/>
          <a:lstStyle/>
          <a:p>
            <a:r>
              <a:rPr lang="en-GB" dirty="0"/>
              <a:t>Web based application </a:t>
            </a:r>
          </a:p>
          <a:p>
            <a:r>
              <a:rPr lang="en-GB" dirty="0"/>
              <a:t>Used for general file storage</a:t>
            </a:r>
          </a:p>
          <a:p>
            <a:r>
              <a:rPr lang="en-GB" b="1" dirty="0"/>
              <a:t>Project: </a:t>
            </a:r>
            <a:r>
              <a:rPr lang="en-GB" dirty="0"/>
              <a:t>The primary organisational structure, where all files and information is managed</a:t>
            </a:r>
            <a:endParaRPr lang="en-GB" b="1" dirty="0"/>
          </a:p>
          <a:p>
            <a:r>
              <a:rPr lang="en-GB" b="1" dirty="0"/>
              <a:t>Component: </a:t>
            </a:r>
            <a:r>
              <a:rPr lang="en-GB" dirty="0"/>
              <a:t>Subsections of a project that contain their own separate materials, data, files</a:t>
            </a:r>
            <a:endParaRPr lang="en-GB" b="1" dirty="0"/>
          </a:p>
          <a:p>
            <a:r>
              <a:rPr lang="en-GB" b="1" dirty="0"/>
              <a:t>Wiki: </a:t>
            </a:r>
            <a:r>
              <a:rPr lang="en-GB" dirty="0"/>
              <a:t>Documentation space for the project, as well as notes</a:t>
            </a:r>
          </a:p>
          <a:p>
            <a:r>
              <a:rPr lang="en-GB" b="1" dirty="0"/>
              <a:t>Tags: </a:t>
            </a:r>
            <a:r>
              <a:rPr lang="en-GB" dirty="0"/>
              <a:t>User-defined keywords or labels that facilitate searching and categorisation</a:t>
            </a:r>
            <a:endParaRPr lang="en-GB" b="1" dirty="0"/>
          </a:p>
          <a:p>
            <a:endParaRPr lang="en-GB" b="1" dirty="0"/>
          </a:p>
        </p:txBody>
      </p:sp>
    </p:spTree>
    <p:extLst>
      <p:ext uri="{BB962C8B-B14F-4D97-AF65-F5344CB8AC3E}">
        <p14:creationId xmlns:p14="http://schemas.microsoft.com/office/powerpoint/2010/main" val="191792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135C5-C2EA-F4A6-CDC4-8518956CB234}"/>
              </a:ext>
            </a:extLst>
          </p:cNvPr>
          <p:cNvSpPr>
            <a:spLocks noGrp="1"/>
          </p:cNvSpPr>
          <p:nvPr>
            <p:ph type="title"/>
          </p:nvPr>
        </p:nvSpPr>
        <p:spPr/>
        <p:txBody>
          <a:bodyPr>
            <a:normAutofit/>
          </a:bodyPr>
          <a:lstStyle/>
          <a:p>
            <a:r>
              <a:rPr lang="en-GB"/>
              <a:t>How to share code and materials…</a:t>
            </a:r>
            <a:br>
              <a:rPr lang="en-GB"/>
            </a:br>
            <a:br>
              <a:rPr lang="en-GB"/>
            </a:br>
            <a:r>
              <a:rPr lang="en-GB" sz="4400" dirty="0"/>
              <a:t>on OSF</a:t>
            </a:r>
            <a:endParaRPr lang="en-GB"/>
          </a:p>
        </p:txBody>
      </p:sp>
      <p:sp>
        <p:nvSpPr>
          <p:cNvPr id="3" name="Content Placeholder 2">
            <a:extLst>
              <a:ext uri="{FF2B5EF4-FFF2-40B4-BE49-F238E27FC236}">
                <a16:creationId xmlns:a16="http://schemas.microsoft.com/office/drawing/2014/main" id="{2564F152-DF5C-69D4-08A7-B07DCABE5361}"/>
              </a:ext>
            </a:extLst>
          </p:cNvPr>
          <p:cNvSpPr>
            <a:spLocks noGrp="1"/>
          </p:cNvSpPr>
          <p:nvPr>
            <p:ph idx="1"/>
          </p:nvPr>
        </p:nvSpPr>
        <p:spPr/>
        <p:txBody>
          <a:bodyPr/>
          <a:lstStyle/>
          <a:p>
            <a:pPr marL="457200" indent="-457200">
              <a:buAutoNum type="arabicPeriod"/>
            </a:pPr>
            <a:r>
              <a:rPr lang="en-GB" dirty="0"/>
              <a:t>Go to </a:t>
            </a:r>
            <a:r>
              <a:rPr lang="en-GB" dirty="0">
                <a:hlinkClick r:id="rId3"/>
              </a:rPr>
              <a:t>https://osf.io/</a:t>
            </a:r>
            <a:r>
              <a:rPr lang="en-GB" dirty="0"/>
              <a:t> and create an account </a:t>
            </a:r>
          </a:p>
          <a:p>
            <a:pPr marL="457200" indent="-457200">
              <a:buAutoNum type="arabicPeriod"/>
            </a:pPr>
            <a:r>
              <a:rPr lang="en-GB" dirty="0"/>
              <a:t>Click </a:t>
            </a:r>
            <a:r>
              <a:rPr lang="en-GB" i="1" dirty="0"/>
              <a:t>Create Project</a:t>
            </a:r>
          </a:p>
          <a:p>
            <a:pPr marL="731520" lvl="1" indent="-457200">
              <a:buAutoNum type="arabicPeriod"/>
            </a:pPr>
            <a:r>
              <a:rPr lang="en-GB" dirty="0"/>
              <a:t>Select a storage location</a:t>
            </a:r>
          </a:p>
          <a:p>
            <a:pPr marL="457200" indent="-457200">
              <a:buAutoNum type="arabicPeriod"/>
            </a:pPr>
            <a:r>
              <a:rPr lang="en-GB" dirty="0"/>
              <a:t>Create a file of your choosing (word document, </a:t>
            </a:r>
            <a:r>
              <a:rPr lang="en-GB"/>
              <a:t>R </a:t>
            </a:r>
            <a:r>
              <a:rPr lang="en-GB" dirty="0"/>
              <a:t>script etc)</a:t>
            </a:r>
          </a:p>
          <a:p>
            <a:pPr marL="457200" indent="-457200">
              <a:buAutoNum type="arabicPeriod"/>
            </a:pPr>
            <a:r>
              <a:rPr lang="en-GB" dirty="0"/>
              <a:t>Upload the </a:t>
            </a:r>
            <a:r>
              <a:rPr lang="en-GB"/>
              <a:t>file </a:t>
            </a:r>
            <a:r>
              <a:rPr lang="en-GB" dirty="0"/>
              <a:t>to OSF into the main project </a:t>
            </a:r>
            <a:endParaRPr lang="en-GB"/>
          </a:p>
          <a:p>
            <a:pPr marL="731520" lvl="1" indent="-457200">
              <a:buAutoNum type="arabicPeriod"/>
            </a:pPr>
            <a:r>
              <a:rPr lang="en-GB" dirty="0"/>
              <a:t>Click on OSF Storage and create a folder or upload your file</a:t>
            </a:r>
          </a:p>
          <a:p>
            <a:pPr marL="457200" indent="-457200">
              <a:buAutoNum type="arabicPeriod"/>
            </a:pPr>
            <a:r>
              <a:rPr lang="en-GB" dirty="0"/>
              <a:t>Create a component</a:t>
            </a:r>
          </a:p>
          <a:p>
            <a:pPr marL="731520" lvl="1" indent="-457200">
              <a:buAutoNum type="arabicPeriod"/>
            </a:pPr>
            <a:r>
              <a:rPr lang="en-GB" dirty="0"/>
              <a:t>Upload a file into your component</a:t>
            </a:r>
          </a:p>
        </p:txBody>
      </p:sp>
    </p:spTree>
    <p:extLst>
      <p:ext uri="{BB962C8B-B14F-4D97-AF65-F5344CB8AC3E}">
        <p14:creationId xmlns:p14="http://schemas.microsoft.com/office/powerpoint/2010/main" val="833950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C441-6813-04D4-0ECB-9EC919DB7CFB}"/>
              </a:ext>
            </a:extLst>
          </p:cNvPr>
          <p:cNvSpPr>
            <a:spLocks noGrp="1"/>
          </p:cNvSpPr>
          <p:nvPr>
            <p:ph type="title"/>
          </p:nvPr>
        </p:nvSpPr>
        <p:spPr/>
        <p:txBody>
          <a:bodyPr/>
          <a:lstStyle/>
          <a:p>
            <a:r>
              <a:rPr lang="en-GB"/>
              <a:t>FAIR Principles</a:t>
            </a:r>
          </a:p>
        </p:txBody>
      </p:sp>
      <p:sp>
        <p:nvSpPr>
          <p:cNvPr id="3" name="Content Placeholder 2">
            <a:extLst>
              <a:ext uri="{FF2B5EF4-FFF2-40B4-BE49-F238E27FC236}">
                <a16:creationId xmlns:a16="http://schemas.microsoft.com/office/drawing/2014/main" id="{32AF4CC1-356D-11D8-15C7-8EC0D1B5FD9E}"/>
              </a:ext>
            </a:extLst>
          </p:cNvPr>
          <p:cNvSpPr>
            <a:spLocks noGrp="1"/>
          </p:cNvSpPr>
          <p:nvPr>
            <p:ph idx="1"/>
          </p:nvPr>
        </p:nvSpPr>
        <p:spPr>
          <a:xfrm>
            <a:off x="6652950" y="1529347"/>
            <a:ext cx="5021182" cy="4870457"/>
          </a:xfrm>
        </p:spPr>
        <p:txBody>
          <a:bodyPr>
            <a:normAutofit/>
          </a:bodyPr>
          <a:lstStyle/>
          <a:p>
            <a:r>
              <a:rPr lang="en-GB" sz="4400" b="1"/>
              <a:t>F</a:t>
            </a:r>
            <a:r>
              <a:rPr lang="en-GB" sz="4400"/>
              <a:t>indability</a:t>
            </a:r>
          </a:p>
          <a:p>
            <a:r>
              <a:rPr lang="en-GB" sz="4400" b="1"/>
              <a:t>A</a:t>
            </a:r>
            <a:r>
              <a:rPr lang="en-GB" sz="4400"/>
              <a:t>ccessibility</a:t>
            </a:r>
          </a:p>
          <a:p>
            <a:r>
              <a:rPr lang="en-GB" sz="4400" b="1"/>
              <a:t>I</a:t>
            </a:r>
            <a:r>
              <a:rPr lang="en-GB" sz="4400"/>
              <a:t>nteroperability</a:t>
            </a:r>
          </a:p>
          <a:p>
            <a:r>
              <a:rPr lang="en-GB" sz="4400" b="1"/>
              <a:t>R</a:t>
            </a:r>
            <a:r>
              <a:rPr lang="en-GB" sz="4400"/>
              <a:t>eproducibility </a:t>
            </a:r>
          </a:p>
        </p:txBody>
      </p:sp>
      <p:pic>
        <p:nvPicPr>
          <p:cNvPr id="5" name="Picture 4" descr="A screenshot of a web page&#10;&#10;Description automatically generated">
            <a:extLst>
              <a:ext uri="{FF2B5EF4-FFF2-40B4-BE49-F238E27FC236}">
                <a16:creationId xmlns:a16="http://schemas.microsoft.com/office/drawing/2014/main" id="{EE6869A8-3546-2DC3-4D92-6DECA5E1CA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70" y="2823467"/>
            <a:ext cx="5524006" cy="2282218"/>
          </a:xfrm>
          <a:prstGeom prst="rect">
            <a:avLst/>
          </a:prstGeom>
        </p:spPr>
      </p:pic>
    </p:spTree>
    <p:extLst>
      <p:ext uri="{BB962C8B-B14F-4D97-AF65-F5344CB8AC3E}">
        <p14:creationId xmlns:p14="http://schemas.microsoft.com/office/powerpoint/2010/main" val="1471330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135C5-C2EA-F4A6-CDC4-8518956CB234}"/>
              </a:ext>
            </a:extLst>
          </p:cNvPr>
          <p:cNvSpPr>
            <a:spLocks noGrp="1"/>
          </p:cNvSpPr>
          <p:nvPr>
            <p:ph type="title"/>
          </p:nvPr>
        </p:nvSpPr>
        <p:spPr>
          <a:xfrm>
            <a:off x="517870" y="978408"/>
            <a:ext cx="5021182" cy="5531807"/>
          </a:xfrm>
        </p:spPr>
        <p:txBody>
          <a:bodyPr>
            <a:normAutofit fontScale="90000"/>
          </a:bodyPr>
          <a:lstStyle/>
          <a:p>
            <a:r>
              <a:rPr lang="en-GB" sz="6000" dirty="0"/>
              <a:t>How to share code and materials…</a:t>
            </a:r>
            <a:br>
              <a:rPr lang="en-GB"/>
            </a:br>
            <a:br>
              <a:rPr lang="en-GB"/>
            </a:br>
            <a:r>
              <a:rPr lang="en-GB" sz="4400"/>
              <a:t>on GitHub</a:t>
            </a:r>
            <a:br>
              <a:rPr lang="en-GB" sz="4000" dirty="0"/>
            </a:br>
            <a:r>
              <a:rPr lang="en-GB" sz="3600" dirty="0">
                <a:hlinkClick r:id="rId3"/>
              </a:rPr>
              <a:t>https://github.com/</a:t>
            </a:r>
            <a:r>
              <a:rPr lang="en-GB" sz="3600" dirty="0"/>
              <a:t> </a:t>
            </a:r>
            <a:br>
              <a:rPr lang="en-GB" sz="1600" dirty="0"/>
            </a:br>
            <a:r>
              <a:rPr lang="en-GB" sz="1600" dirty="0"/>
              <a:t> </a:t>
            </a:r>
            <a:br>
              <a:rPr lang="en-GB" sz="4400" dirty="0"/>
            </a:br>
            <a:endParaRPr lang="en-GB"/>
          </a:p>
        </p:txBody>
      </p:sp>
      <p:sp>
        <p:nvSpPr>
          <p:cNvPr id="3" name="Content Placeholder 2">
            <a:extLst>
              <a:ext uri="{FF2B5EF4-FFF2-40B4-BE49-F238E27FC236}">
                <a16:creationId xmlns:a16="http://schemas.microsoft.com/office/drawing/2014/main" id="{2564F152-DF5C-69D4-08A7-B07DCABE5361}"/>
              </a:ext>
            </a:extLst>
          </p:cNvPr>
          <p:cNvSpPr>
            <a:spLocks noGrp="1"/>
          </p:cNvSpPr>
          <p:nvPr>
            <p:ph idx="1"/>
          </p:nvPr>
        </p:nvSpPr>
        <p:spPr/>
        <p:txBody>
          <a:bodyPr/>
          <a:lstStyle/>
          <a:p>
            <a:pPr marL="457200" indent="-457200">
              <a:buAutoNum type="arabicPeriod"/>
            </a:pPr>
            <a:r>
              <a:rPr lang="en-GB" err="1"/>
              <a:t>Github</a:t>
            </a:r>
            <a:r>
              <a:rPr lang="en-GB"/>
              <a:t> Desktop</a:t>
            </a:r>
          </a:p>
          <a:p>
            <a:pPr marL="457200" indent="-457200">
              <a:buAutoNum type="arabicPeriod"/>
            </a:pPr>
            <a:r>
              <a:rPr lang="en-GB"/>
              <a:t>From within R / Python</a:t>
            </a:r>
          </a:p>
          <a:p>
            <a:pPr marL="457200" indent="-457200">
              <a:buAutoNum type="arabicPeriod"/>
            </a:pPr>
            <a:r>
              <a:rPr lang="en-GB"/>
              <a:t>Via the command prompt</a:t>
            </a:r>
          </a:p>
          <a:p>
            <a:pPr marL="457200" indent="-457200">
              <a:buAutoNum type="arabicPeriod"/>
            </a:pPr>
            <a:endParaRPr lang="en-GB"/>
          </a:p>
          <a:p>
            <a:r>
              <a:rPr lang="en-GB"/>
              <a:t>It’s all personal preference!</a:t>
            </a:r>
          </a:p>
          <a:p>
            <a:endParaRPr lang="en-GB"/>
          </a:p>
          <a:p>
            <a:r>
              <a:rPr lang="en-GB"/>
              <a:t>But first… let’s make a GitHub Account</a:t>
            </a:r>
          </a:p>
          <a:p>
            <a:pPr marL="457200" indent="-457200">
              <a:buAutoNum type="arabicPeriod"/>
            </a:pPr>
            <a:r>
              <a:rPr lang="en-GB"/>
              <a:t>Go to </a:t>
            </a:r>
            <a:r>
              <a:rPr lang="en-GB">
                <a:hlinkClick r:id="rId3"/>
              </a:rPr>
              <a:t>https://github.com/</a:t>
            </a:r>
            <a:r>
              <a:rPr lang="en-GB"/>
              <a:t> </a:t>
            </a:r>
          </a:p>
          <a:p>
            <a:pPr marL="457200" indent="-457200">
              <a:buAutoNum type="arabicPeriod"/>
            </a:pPr>
            <a:r>
              <a:rPr lang="en-GB"/>
              <a:t>Sign Up and follow the steps</a:t>
            </a:r>
          </a:p>
          <a:p>
            <a:pPr marL="457200" indent="-457200">
              <a:buAutoNum type="arabicPeriod"/>
            </a:pPr>
            <a:r>
              <a:rPr lang="en-GB"/>
              <a:t>Create a test repository</a:t>
            </a:r>
          </a:p>
          <a:p>
            <a:endParaRPr lang="en-GB"/>
          </a:p>
          <a:p>
            <a:endParaRPr lang="en-GB"/>
          </a:p>
        </p:txBody>
      </p:sp>
    </p:spTree>
    <p:extLst>
      <p:ext uri="{BB962C8B-B14F-4D97-AF65-F5344CB8AC3E}">
        <p14:creationId xmlns:p14="http://schemas.microsoft.com/office/powerpoint/2010/main" val="4168575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135C5-C2EA-F4A6-CDC4-8518956CB234}"/>
              </a:ext>
            </a:extLst>
          </p:cNvPr>
          <p:cNvSpPr>
            <a:spLocks noGrp="1"/>
          </p:cNvSpPr>
          <p:nvPr>
            <p:ph type="title"/>
          </p:nvPr>
        </p:nvSpPr>
        <p:spPr/>
        <p:txBody>
          <a:bodyPr>
            <a:normAutofit/>
          </a:bodyPr>
          <a:lstStyle/>
          <a:p>
            <a:r>
              <a:rPr lang="en-GB"/>
              <a:t>GitHub Glossary</a:t>
            </a:r>
            <a:br>
              <a:rPr lang="en-GB"/>
            </a:br>
            <a:br>
              <a:rPr lang="en-GB"/>
            </a:br>
            <a:br>
              <a:rPr lang="en-GB"/>
            </a:br>
            <a:br>
              <a:rPr lang="en-GB"/>
            </a:br>
            <a:r>
              <a:rPr lang="en-GB" sz="2000" b="0">
                <a:hlinkClick r:id="rId3"/>
              </a:rPr>
              <a:t>https://docs.github.com/en/get-started/quickstart/github-glossary</a:t>
            </a:r>
            <a:r>
              <a:rPr lang="en-GB" sz="2000" b="0"/>
              <a:t> </a:t>
            </a:r>
            <a:endParaRPr lang="en-GB" b="0"/>
          </a:p>
        </p:txBody>
      </p:sp>
      <p:sp>
        <p:nvSpPr>
          <p:cNvPr id="3" name="Content Placeholder 2">
            <a:extLst>
              <a:ext uri="{FF2B5EF4-FFF2-40B4-BE49-F238E27FC236}">
                <a16:creationId xmlns:a16="http://schemas.microsoft.com/office/drawing/2014/main" id="{2564F152-DF5C-69D4-08A7-B07DCABE5361}"/>
              </a:ext>
            </a:extLst>
          </p:cNvPr>
          <p:cNvSpPr>
            <a:spLocks noGrp="1"/>
          </p:cNvSpPr>
          <p:nvPr>
            <p:ph idx="1"/>
          </p:nvPr>
        </p:nvSpPr>
        <p:spPr/>
        <p:txBody>
          <a:bodyPr>
            <a:normAutofit fontScale="92500" lnSpcReduction="10000"/>
          </a:bodyPr>
          <a:lstStyle/>
          <a:p>
            <a:pPr>
              <a:lnSpc>
                <a:spcPct val="107000"/>
              </a:lnSpc>
              <a:spcAft>
                <a:spcPts val="800"/>
              </a:spcAft>
            </a:pPr>
            <a:r>
              <a:rPr lang="en-GB" sz="1200" b="1">
                <a:effectLst/>
                <a:latin typeface="Calibri" panose="020F0502020204030204" pitchFamily="34" charset="0"/>
                <a:ea typeface="Calibri" panose="020F0502020204030204" pitchFamily="34" charset="0"/>
                <a:cs typeface="Times New Roman" panose="02020603050405020304" pitchFamily="18" charset="0"/>
              </a:rPr>
              <a:t>Repository</a:t>
            </a:r>
            <a:r>
              <a:rPr lang="en-GB" sz="1200">
                <a:effectLst/>
                <a:latin typeface="Calibri" panose="020F0502020204030204" pitchFamily="34" charset="0"/>
                <a:ea typeface="Calibri" panose="020F0502020204030204" pitchFamily="34" charset="0"/>
                <a:cs typeface="Times New Roman" panose="02020603050405020304" pitchFamily="18" charset="0"/>
              </a:rPr>
              <a:t>: The place where your project lives. Can be a local folder on your PC or storage space on GitHub. </a:t>
            </a:r>
          </a:p>
          <a:p>
            <a:pPr>
              <a:lnSpc>
                <a:spcPct val="107000"/>
              </a:lnSpc>
              <a:spcAft>
                <a:spcPts val="800"/>
              </a:spcAft>
            </a:pPr>
            <a:r>
              <a:rPr lang="en-GB" sz="1200" b="1">
                <a:effectLst/>
                <a:latin typeface="Calibri" panose="020F0502020204030204" pitchFamily="34" charset="0"/>
                <a:ea typeface="Calibri" panose="020F0502020204030204" pitchFamily="34" charset="0"/>
                <a:cs typeface="Times New Roman" panose="02020603050405020304" pitchFamily="18" charset="0"/>
              </a:rPr>
              <a:t>Branch:</a:t>
            </a:r>
            <a:r>
              <a:rPr lang="en-GB" sz="1200">
                <a:effectLst/>
                <a:latin typeface="Calibri" panose="020F0502020204030204" pitchFamily="34" charset="0"/>
                <a:ea typeface="Calibri" panose="020F0502020204030204" pitchFamily="34" charset="0"/>
                <a:cs typeface="Times New Roman" panose="02020603050405020304" pitchFamily="18" charset="0"/>
              </a:rPr>
              <a:t> A parallel version of a repository. It is contained within the repository but does not affect the primary or main branch allowing you to work freely without disrupting the "live" version.</a:t>
            </a:r>
          </a:p>
          <a:p>
            <a:pPr>
              <a:lnSpc>
                <a:spcPct val="107000"/>
              </a:lnSpc>
              <a:spcAft>
                <a:spcPts val="800"/>
              </a:spcAft>
            </a:pPr>
            <a:r>
              <a:rPr lang="en-GB" sz="1200" b="1">
                <a:effectLst/>
                <a:latin typeface="Calibri" panose="020F0502020204030204" pitchFamily="34" charset="0"/>
                <a:ea typeface="Calibri" panose="020F0502020204030204" pitchFamily="34" charset="0"/>
                <a:cs typeface="Times New Roman" panose="02020603050405020304" pitchFamily="18" charset="0"/>
              </a:rPr>
              <a:t>Fork:</a:t>
            </a:r>
            <a:r>
              <a:rPr lang="en-GB" sz="1200">
                <a:effectLst/>
                <a:latin typeface="Calibri" panose="020F0502020204030204" pitchFamily="34" charset="0"/>
                <a:ea typeface="Calibri" panose="020F0502020204030204" pitchFamily="34" charset="0"/>
                <a:cs typeface="Times New Roman" panose="02020603050405020304" pitchFamily="18" charset="0"/>
              </a:rPr>
              <a:t> A copy of a repository that is saved to your GitHub account. It allows you to experiment with changes without affecting the original project.</a:t>
            </a:r>
          </a:p>
          <a:p>
            <a:pPr>
              <a:lnSpc>
                <a:spcPct val="107000"/>
              </a:lnSpc>
              <a:spcAft>
                <a:spcPts val="800"/>
              </a:spcAft>
            </a:pPr>
            <a:r>
              <a:rPr lang="en-GB" sz="1200" b="1">
                <a:effectLst/>
                <a:latin typeface="Calibri" panose="020F0502020204030204" pitchFamily="34" charset="0"/>
                <a:ea typeface="Calibri" panose="020F0502020204030204" pitchFamily="34" charset="0"/>
                <a:cs typeface="Times New Roman" panose="02020603050405020304" pitchFamily="18" charset="0"/>
              </a:rPr>
              <a:t>Commit:</a:t>
            </a:r>
            <a:r>
              <a:rPr lang="en-GB" sz="1200">
                <a:effectLst/>
                <a:latin typeface="Calibri" panose="020F0502020204030204" pitchFamily="34" charset="0"/>
                <a:ea typeface="Calibri" panose="020F0502020204030204" pitchFamily="34" charset="0"/>
                <a:cs typeface="Times New Roman" panose="02020603050405020304" pitchFamily="18" charset="0"/>
              </a:rPr>
              <a:t> An individual change to a file (or set of files). When you make a commit to a repository, you're essentially taking a snapshot of your project at that moment in time.</a:t>
            </a:r>
          </a:p>
          <a:p>
            <a:pPr>
              <a:lnSpc>
                <a:spcPct val="107000"/>
              </a:lnSpc>
              <a:spcAft>
                <a:spcPts val="800"/>
              </a:spcAft>
            </a:pPr>
            <a:r>
              <a:rPr lang="en-GB" sz="1200" b="1">
                <a:effectLst/>
                <a:latin typeface="Calibri" panose="020F0502020204030204" pitchFamily="34" charset="0"/>
                <a:ea typeface="Calibri" panose="020F0502020204030204" pitchFamily="34" charset="0"/>
                <a:cs typeface="Times New Roman" panose="02020603050405020304" pitchFamily="18" charset="0"/>
              </a:rPr>
              <a:t>Push:</a:t>
            </a:r>
            <a:r>
              <a:rPr lang="en-GB" sz="1200">
                <a:effectLst/>
                <a:latin typeface="Calibri" panose="020F0502020204030204" pitchFamily="34" charset="0"/>
                <a:ea typeface="Calibri" panose="020F0502020204030204" pitchFamily="34" charset="0"/>
                <a:cs typeface="Times New Roman" panose="02020603050405020304" pitchFamily="18" charset="0"/>
              </a:rPr>
              <a:t> Sending your committed changes to a remote repository on GitHub. It's the counterpart to pull.</a:t>
            </a:r>
          </a:p>
          <a:p>
            <a:pPr>
              <a:lnSpc>
                <a:spcPct val="107000"/>
              </a:lnSpc>
              <a:spcAft>
                <a:spcPts val="800"/>
              </a:spcAft>
            </a:pPr>
            <a:r>
              <a:rPr lang="en-GB" sz="1200" b="1">
                <a:effectLst/>
                <a:latin typeface="Calibri" panose="020F0502020204030204" pitchFamily="34" charset="0"/>
                <a:ea typeface="Calibri" panose="020F0502020204030204" pitchFamily="34" charset="0"/>
                <a:cs typeface="Times New Roman" panose="02020603050405020304" pitchFamily="18" charset="0"/>
              </a:rPr>
              <a:t>Pull:</a:t>
            </a:r>
            <a:r>
              <a:rPr lang="en-GB" sz="1200">
                <a:effectLst/>
                <a:latin typeface="Calibri" panose="020F0502020204030204" pitchFamily="34" charset="0"/>
                <a:ea typeface="Calibri" panose="020F0502020204030204" pitchFamily="34" charset="0"/>
                <a:cs typeface="Times New Roman" panose="02020603050405020304" pitchFamily="18" charset="0"/>
              </a:rPr>
              <a:t> Refers to when you are fetching in changes and merging them. For instance, if someone has edited the remote file you're both working on, you'd pull in those changes to your local copy to keep it up to date.</a:t>
            </a:r>
          </a:p>
          <a:p>
            <a:pPr>
              <a:lnSpc>
                <a:spcPct val="107000"/>
              </a:lnSpc>
              <a:spcAft>
                <a:spcPts val="800"/>
              </a:spcAft>
            </a:pPr>
            <a:r>
              <a:rPr lang="en-GB" sz="1200" b="1">
                <a:effectLst/>
                <a:latin typeface="Calibri" panose="020F0502020204030204" pitchFamily="34" charset="0"/>
                <a:ea typeface="Calibri" panose="020F0502020204030204" pitchFamily="34" charset="0"/>
                <a:cs typeface="Times New Roman" panose="02020603050405020304" pitchFamily="18" charset="0"/>
              </a:rPr>
              <a:t>Merge:</a:t>
            </a:r>
            <a:r>
              <a:rPr lang="en-GB" sz="1200">
                <a:effectLst/>
                <a:latin typeface="Calibri" panose="020F0502020204030204" pitchFamily="34" charset="0"/>
                <a:ea typeface="Calibri" panose="020F0502020204030204" pitchFamily="34" charset="0"/>
                <a:cs typeface="Times New Roman" panose="02020603050405020304" pitchFamily="18" charset="0"/>
              </a:rPr>
              <a:t> Taking the changes from one branch (in the same repository or from a fork</a:t>
            </a:r>
            <a:r>
              <a:rPr lang="en-GB" sz="1200">
                <a:latin typeface="Calibri" panose="020F0502020204030204" pitchFamily="34" charset="0"/>
                <a:ea typeface="Calibri" panose="020F0502020204030204" pitchFamily="34" charset="0"/>
                <a:cs typeface="Times New Roman" panose="02020603050405020304" pitchFamily="18" charset="0"/>
              </a:rPr>
              <a:t>)</a:t>
            </a:r>
            <a:r>
              <a:rPr lang="en-GB" sz="1200">
                <a:effectLst/>
                <a:latin typeface="Calibri" panose="020F0502020204030204" pitchFamily="34" charset="0"/>
                <a:ea typeface="Calibri" panose="020F0502020204030204" pitchFamily="34" charset="0"/>
                <a:cs typeface="Times New Roman" panose="02020603050405020304" pitchFamily="18" charset="0"/>
              </a:rPr>
              <a:t> and applying them into another. This often happens as a pull request.</a:t>
            </a:r>
          </a:p>
          <a:p>
            <a:pPr>
              <a:lnSpc>
                <a:spcPct val="107000"/>
              </a:lnSpc>
              <a:spcAft>
                <a:spcPts val="800"/>
              </a:spcAft>
            </a:pPr>
            <a:r>
              <a:rPr lang="en-GB" sz="1200" b="1">
                <a:effectLst/>
                <a:latin typeface="Calibri" panose="020F0502020204030204" pitchFamily="34" charset="0"/>
                <a:ea typeface="Calibri" panose="020F0502020204030204" pitchFamily="34" charset="0"/>
                <a:cs typeface="Times New Roman" panose="02020603050405020304" pitchFamily="18" charset="0"/>
              </a:rPr>
              <a:t>Pull Request (PR):</a:t>
            </a:r>
            <a:r>
              <a:rPr lang="en-GB" sz="1200">
                <a:effectLst/>
                <a:latin typeface="Calibri" panose="020F0502020204030204" pitchFamily="34" charset="0"/>
                <a:ea typeface="Calibri" panose="020F0502020204030204" pitchFamily="34" charset="0"/>
                <a:cs typeface="Times New Roman" panose="02020603050405020304" pitchFamily="18" charset="0"/>
              </a:rPr>
              <a:t> A request to merge your changes into the main branch. It is a way to submit contributions back to the original project.</a:t>
            </a:r>
          </a:p>
        </p:txBody>
      </p:sp>
    </p:spTree>
    <p:extLst>
      <p:ext uri="{BB962C8B-B14F-4D97-AF65-F5344CB8AC3E}">
        <p14:creationId xmlns:p14="http://schemas.microsoft.com/office/powerpoint/2010/main" val="1947016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135C5-C2EA-F4A6-CDC4-8518956CB234}"/>
              </a:ext>
            </a:extLst>
          </p:cNvPr>
          <p:cNvSpPr>
            <a:spLocks noGrp="1"/>
          </p:cNvSpPr>
          <p:nvPr>
            <p:ph type="title"/>
          </p:nvPr>
        </p:nvSpPr>
        <p:spPr>
          <a:xfrm>
            <a:off x="517870" y="978408"/>
            <a:ext cx="5021182" cy="5531807"/>
          </a:xfrm>
        </p:spPr>
        <p:txBody>
          <a:bodyPr>
            <a:normAutofit fontScale="90000"/>
          </a:bodyPr>
          <a:lstStyle/>
          <a:p>
            <a:r>
              <a:rPr lang="en-GB" sz="6000" dirty="0"/>
              <a:t>How to share code and materials…</a:t>
            </a:r>
            <a:br>
              <a:rPr lang="en-GB" dirty="0"/>
            </a:br>
            <a:br>
              <a:rPr lang="en-GB" dirty="0"/>
            </a:br>
            <a:r>
              <a:rPr lang="en-GB" sz="4400" dirty="0"/>
              <a:t>on GitHub Desktop</a:t>
            </a:r>
            <a:br>
              <a:rPr lang="en-GB" sz="4400" dirty="0"/>
            </a:br>
            <a:br>
              <a:rPr lang="en-GB" sz="4400" dirty="0"/>
            </a:br>
            <a:endParaRPr lang="en-GB" dirty="0"/>
          </a:p>
        </p:txBody>
      </p:sp>
      <p:sp>
        <p:nvSpPr>
          <p:cNvPr id="3" name="Content Placeholder 2">
            <a:extLst>
              <a:ext uri="{FF2B5EF4-FFF2-40B4-BE49-F238E27FC236}">
                <a16:creationId xmlns:a16="http://schemas.microsoft.com/office/drawing/2014/main" id="{2564F152-DF5C-69D4-08A7-B07DCABE5361}"/>
              </a:ext>
            </a:extLst>
          </p:cNvPr>
          <p:cNvSpPr>
            <a:spLocks noGrp="1"/>
          </p:cNvSpPr>
          <p:nvPr>
            <p:ph idx="1"/>
          </p:nvPr>
        </p:nvSpPr>
        <p:spPr>
          <a:xfrm>
            <a:off x="6662168" y="969264"/>
            <a:ext cx="5021182" cy="5251782"/>
          </a:xfrm>
        </p:spPr>
        <p:txBody>
          <a:bodyPr>
            <a:normAutofit fontScale="77500" lnSpcReduction="20000"/>
          </a:bodyPr>
          <a:lstStyle/>
          <a:p>
            <a:pPr marL="342900" lvl="0" indent="-342900">
              <a:lnSpc>
                <a:spcPct val="107000"/>
              </a:lnSpc>
              <a:spcAft>
                <a:spcPts val="800"/>
              </a:spcAft>
              <a:buFont typeface="+mj-lt"/>
              <a:buAutoNum type="arabicPeriod"/>
              <a:tabLst>
                <a:tab pos="457200" algn="l"/>
              </a:tabLst>
            </a:pPr>
            <a:r>
              <a:rPr lang="en-GB" sz="2100" dirty="0">
                <a:effectLst/>
                <a:latin typeface="Calibri" panose="020F0502020204030204" pitchFamily="34" charset="0"/>
                <a:ea typeface="Calibri" panose="020F0502020204030204" pitchFamily="34" charset="0"/>
                <a:cs typeface="Times New Roman" panose="02020603050405020304" pitchFamily="18" charset="0"/>
              </a:rPr>
              <a:t>Download </a:t>
            </a:r>
            <a:r>
              <a:rPr lang="en-GB" sz="2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https://desktop.github.com/</a:t>
            </a:r>
            <a:endParaRPr lang="en-GB" sz="2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2100" dirty="0">
                <a:effectLst/>
                <a:latin typeface="Calibri" panose="020F0502020204030204" pitchFamily="34" charset="0"/>
                <a:ea typeface="Calibri" panose="020F0502020204030204" pitchFamily="34" charset="0"/>
                <a:cs typeface="Times New Roman" panose="02020603050405020304" pitchFamily="18" charset="0"/>
              </a:rPr>
              <a:t>Create a new repository (</a:t>
            </a:r>
            <a:r>
              <a:rPr lang="en-GB" sz="2100" i="1" dirty="0">
                <a:effectLst/>
                <a:latin typeface="Calibri" panose="020F0502020204030204" pitchFamily="34" charset="0"/>
                <a:ea typeface="Calibri" panose="020F0502020204030204" pitchFamily="34" charset="0"/>
                <a:cs typeface="Times New Roman" panose="02020603050405020304" pitchFamily="18" charset="0"/>
              </a:rPr>
              <a:t>Ctrl + N</a:t>
            </a:r>
            <a:r>
              <a:rPr lang="en-GB" sz="2100" dirty="0">
                <a:effectLst/>
                <a:latin typeface="Calibri" panose="020F0502020204030204" pitchFamily="34" charset="0"/>
                <a:ea typeface="Calibri" panose="020F0502020204030204" pitchFamily="34" charset="0"/>
                <a:cs typeface="Times New Roman" panose="02020603050405020304" pitchFamily="18" charset="0"/>
              </a:rPr>
              <a:t>) – this will set up a local repository</a:t>
            </a:r>
          </a:p>
          <a:p>
            <a:pPr marL="742950" lvl="1" indent="-285750">
              <a:lnSpc>
                <a:spcPct val="107000"/>
              </a:lnSpc>
              <a:spcAft>
                <a:spcPts val="800"/>
              </a:spcAft>
              <a:buFont typeface="+mj-lt"/>
              <a:buAutoNum type="arabicPeriod"/>
              <a:tabLst>
                <a:tab pos="914400" algn="l"/>
              </a:tabLst>
            </a:pPr>
            <a:r>
              <a:rPr lang="en-GB" sz="2100" dirty="0">
                <a:effectLst/>
                <a:latin typeface="Calibri" panose="020F0502020204030204" pitchFamily="34" charset="0"/>
                <a:ea typeface="Calibri" panose="020F0502020204030204" pitchFamily="34" charset="0"/>
                <a:cs typeface="Times New Roman" panose="02020603050405020304" pitchFamily="18" charset="0"/>
              </a:rPr>
              <a:t>Or clone an online repository (</a:t>
            </a:r>
            <a:r>
              <a:rPr lang="en-GB" sz="2100" i="1" dirty="0">
                <a:effectLst/>
                <a:latin typeface="Calibri" panose="020F0502020204030204" pitchFamily="34" charset="0"/>
                <a:ea typeface="Calibri" panose="020F0502020204030204" pitchFamily="34" charset="0"/>
                <a:cs typeface="Times New Roman" panose="02020603050405020304" pitchFamily="18" charset="0"/>
              </a:rPr>
              <a:t>Ctrl + Shift + O</a:t>
            </a:r>
            <a:r>
              <a:rPr lang="en-GB" sz="2100" dirty="0">
                <a:effectLst/>
                <a:latin typeface="Calibri" panose="020F0502020204030204" pitchFamily="34" charset="0"/>
                <a:ea typeface="Calibri" panose="020F0502020204030204" pitchFamily="34" charset="0"/>
                <a:cs typeface="Times New Roman" panose="02020603050405020304" pitchFamily="18" charset="0"/>
              </a:rPr>
              <a:t>) – this will require you to nominate a local repository</a:t>
            </a:r>
          </a:p>
          <a:p>
            <a:pPr marL="342900" lvl="0" indent="-342900">
              <a:lnSpc>
                <a:spcPct val="107000"/>
              </a:lnSpc>
              <a:spcAft>
                <a:spcPts val="800"/>
              </a:spcAft>
              <a:buFont typeface="+mj-lt"/>
              <a:buAutoNum type="arabicPeriod"/>
              <a:tabLst>
                <a:tab pos="457200" algn="l"/>
              </a:tabLst>
            </a:pPr>
            <a:r>
              <a:rPr lang="en-GB" sz="2100" dirty="0">
                <a:effectLst/>
                <a:latin typeface="Calibri" panose="020F0502020204030204" pitchFamily="34" charset="0"/>
                <a:ea typeface="Calibri" panose="020F0502020204030204" pitchFamily="34" charset="0"/>
                <a:cs typeface="Times New Roman" panose="02020603050405020304" pitchFamily="18" charset="0"/>
              </a:rPr>
              <a:t>Click </a:t>
            </a:r>
            <a:r>
              <a:rPr lang="en-GB" sz="2100" i="1" dirty="0">
                <a:effectLst/>
                <a:latin typeface="Calibri" panose="020F0502020204030204" pitchFamily="34" charset="0"/>
                <a:ea typeface="Calibri" panose="020F0502020204030204" pitchFamily="34" charset="0"/>
                <a:cs typeface="Times New Roman" panose="02020603050405020304" pitchFamily="18" charset="0"/>
              </a:rPr>
              <a:t>Publish Repository</a:t>
            </a:r>
            <a:r>
              <a:rPr lang="en-GB" sz="21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mj-lt"/>
              <a:buAutoNum type="arabicPeriod"/>
              <a:tabLst>
                <a:tab pos="457200" algn="l"/>
              </a:tabLst>
            </a:pPr>
            <a:r>
              <a:rPr lang="en-GB" sz="2100" dirty="0">
                <a:effectLst/>
                <a:latin typeface="Calibri" panose="020F0502020204030204" pitchFamily="34" charset="0"/>
                <a:ea typeface="Calibri" panose="020F0502020204030204" pitchFamily="34" charset="0"/>
                <a:cs typeface="Times New Roman" panose="02020603050405020304" pitchFamily="18" charset="0"/>
              </a:rPr>
              <a:t>Create a file of your choosing (e.g. word document, excel sheet, R script etc) and put a test line into it</a:t>
            </a:r>
          </a:p>
          <a:p>
            <a:pPr marL="742950" lvl="1" indent="-285750">
              <a:lnSpc>
                <a:spcPct val="107000"/>
              </a:lnSpc>
              <a:spcAft>
                <a:spcPts val="800"/>
              </a:spcAft>
              <a:buFont typeface="+mj-lt"/>
              <a:buAutoNum type="arabicPeriod"/>
              <a:tabLst>
                <a:tab pos="914400" algn="l"/>
              </a:tabLst>
            </a:pPr>
            <a:r>
              <a:rPr lang="en-GB" sz="2100" dirty="0">
                <a:effectLst/>
                <a:latin typeface="Calibri" panose="020F0502020204030204" pitchFamily="34" charset="0"/>
                <a:ea typeface="Calibri" panose="020F0502020204030204" pitchFamily="34" charset="0"/>
                <a:cs typeface="Times New Roman" panose="02020603050405020304" pitchFamily="18" charset="0"/>
              </a:rPr>
              <a:t>Save it in your local repository</a:t>
            </a:r>
          </a:p>
          <a:p>
            <a:pPr marL="342900" lvl="0" indent="-342900">
              <a:lnSpc>
                <a:spcPct val="107000"/>
              </a:lnSpc>
              <a:spcAft>
                <a:spcPts val="800"/>
              </a:spcAft>
              <a:buFont typeface="+mj-lt"/>
              <a:buAutoNum type="arabicPeriod"/>
              <a:tabLst>
                <a:tab pos="457200" algn="l"/>
              </a:tabLst>
            </a:pPr>
            <a:r>
              <a:rPr lang="en-GB" sz="2100" dirty="0">
                <a:effectLst/>
                <a:latin typeface="Calibri" panose="020F0502020204030204" pitchFamily="34" charset="0"/>
                <a:ea typeface="Calibri" panose="020F0502020204030204" pitchFamily="34" charset="0"/>
                <a:cs typeface="Times New Roman" panose="02020603050405020304" pitchFamily="18" charset="0"/>
              </a:rPr>
              <a:t>In GitHub Desktop, click </a:t>
            </a:r>
            <a:r>
              <a:rPr lang="en-GB" sz="2100" i="1" dirty="0">
                <a:effectLst/>
                <a:latin typeface="Calibri" panose="020F0502020204030204" pitchFamily="34" charset="0"/>
                <a:ea typeface="Calibri" panose="020F0502020204030204" pitchFamily="34" charset="0"/>
                <a:cs typeface="Times New Roman" panose="02020603050405020304" pitchFamily="18" charset="0"/>
              </a:rPr>
              <a:t>Commit to main </a:t>
            </a:r>
            <a:r>
              <a:rPr lang="en-GB" sz="2100" dirty="0">
                <a:effectLst/>
                <a:latin typeface="Calibri" panose="020F0502020204030204" pitchFamily="34" charset="0"/>
                <a:ea typeface="Calibri" panose="020F0502020204030204" pitchFamily="34" charset="0"/>
                <a:cs typeface="Times New Roman" panose="02020603050405020304" pitchFamily="18" charset="0"/>
              </a:rPr>
              <a:t>and </a:t>
            </a:r>
            <a:r>
              <a:rPr lang="en-GB" sz="2100" i="1" dirty="0">
                <a:effectLst/>
                <a:latin typeface="Calibri" panose="020F0502020204030204" pitchFamily="34" charset="0"/>
                <a:ea typeface="Calibri" panose="020F0502020204030204" pitchFamily="34" charset="0"/>
                <a:cs typeface="Times New Roman" panose="02020603050405020304" pitchFamily="18" charset="0"/>
              </a:rPr>
              <a:t>Push changes</a:t>
            </a:r>
            <a:endParaRPr lang="en-GB" sz="2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GB" sz="2100" dirty="0">
                <a:effectLst/>
                <a:latin typeface="Calibri" panose="020F0502020204030204" pitchFamily="34" charset="0"/>
                <a:ea typeface="Calibri" panose="020F0502020204030204" pitchFamily="34" charset="0"/>
                <a:cs typeface="Times New Roman" panose="02020603050405020304" pitchFamily="18" charset="0"/>
              </a:rPr>
              <a:t>Change something in your file</a:t>
            </a:r>
          </a:p>
          <a:p>
            <a:pPr marL="342900" lvl="0" indent="-342900">
              <a:lnSpc>
                <a:spcPct val="107000"/>
              </a:lnSpc>
              <a:spcAft>
                <a:spcPts val="800"/>
              </a:spcAft>
              <a:buFont typeface="+mj-lt"/>
              <a:buAutoNum type="arabicPeriod"/>
              <a:tabLst>
                <a:tab pos="457200" algn="l"/>
              </a:tabLst>
            </a:pPr>
            <a:r>
              <a:rPr lang="en-GB" sz="2100" dirty="0">
                <a:effectLst/>
                <a:latin typeface="Calibri" panose="020F0502020204030204" pitchFamily="34" charset="0"/>
                <a:ea typeface="Calibri" panose="020F0502020204030204" pitchFamily="34" charset="0"/>
                <a:cs typeface="Times New Roman" panose="02020603050405020304" pitchFamily="18" charset="0"/>
              </a:rPr>
              <a:t>In GitHub Desktop, click </a:t>
            </a:r>
            <a:r>
              <a:rPr lang="en-GB" sz="2100" i="1" dirty="0">
                <a:effectLst/>
                <a:latin typeface="Calibri" panose="020F0502020204030204" pitchFamily="34" charset="0"/>
                <a:ea typeface="Calibri" panose="020F0502020204030204" pitchFamily="34" charset="0"/>
                <a:cs typeface="Times New Roman" panose="02020603050405020304" pitchFamily="18" charset="0"/>
              </a:rPr>
              <a:t>Commit to main </a:t>
            </a:r>
            <a:r>
              <a:rPr lang="en-GB" sz="2100" dirty="0">
                <a:effectLst/>
                <a:latin typeface="Calibri" panose="020F0502020204030204" pitchFamily="34" charset="0"/>
                <a:ea typeface="Calibri" panose="020F0502020204030204" pitchFamily="34" charset="0"/>
                <a:cs typeface="Times New Roman" panose="02020603050405020304" pitchFamily="18" charset="0"/>
              </a:rPr>
              <a:t>and </a:t>
            </a:r>
            <a:r>
              <a:rPr lang="en-GB" sz="2100" i="1" dirty="0">
                <a:effectLst/>
                <a:latin typeface="Calibri" panose="020F0502020204030204" pitchFamily="34" charset="0"/>
                <a:ea typeface="Calibri" panose="020F0502020204030204" pitchFamily="34" charset="0"/>
                <a:cs typeface="Times New Roman" panose="02020603050405020304" pitchFamily="18" charset="0"/>
              </a:rPr>
              <a:t>Push changes</a:t>
            </a:r>
            <a:endParaRPr lang="en-GB" sz="21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mj-lt"/>
              <a:buAutoNum type="arabicPeriod"/>
            </a:pPr>
            <a:endParaRPr lang="en-GB" dirty="0"/>
          </a:p>
          <a:p>
            <a:endParaRPr lang="en-GB" dirty="0"/>
          </a:p>
        </p:txBody>
      </p:sp>
    </p:spTree>
    <p:extLst>
      <p:ext uri="{BB962C8B-B14F-4D97-AF65-F5344CB8AC3E}">
        <p14:creationId xmlns:p14="http://schemas.microsoft.com/office/powerpoint/2010/main" val="2834603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8D816-B06F-6D6B-7E1E-AB3634204C03}"/>
              </a:ext>
            </a:extLst>
          </p:cNvPr>
          <p:cNvSpPr>
            <a:spLocks noGrp="1"/>
          </p:cNvSpPr>
          <p:nvPr>
            <p:ph type="title"/>
          </p:nvPr>
        </p:nvSpPr>
        <p:spPr/>
        <p:txBody>
          <a:bodyPr/>
          <a:lstStyle/>
          <a:p>
            <a:r>
              <a:rPr lang="en-GB" dirty="0"/>
              <a:t>More resources and places to practice</a:t>
            </a:r>
          </a:p>
        </p:txBody>
      </p:sp>
      <p:sp>
        <p:nvSpPr>
          <p:cNvPr id="3" name="Content Placeholder 2">
            <a:extLst>
              <a:ext uri="{FF2B5EF4-FFF2-40B4-BE49-F238E27FC236}">
                <a16:creationId xmlns:a16="http://schemas.microsoft.com/office/drawing/2014/main" id="{3148D370-32A2-D12D-D4A5-E7BC5F7D4010}"/>
              </a:ext>
            </a:extLst>
          </p:cNvPr>
          <p:cNvSpPr>
            <a:spLocks noGrp="1"/>
          </p:cNvSpPr>
          <p:nvPr>
            <p:ph idx="1"/>
          </p:nvPr>
        </p:nvSpPr>
        <p:spPr/>
        <p:txBody>
          <a:bodyPr>
            <a:normAutofit fontScale="85000" lnSpcReduction="10000"/>
          </a:bodyPr>
          <a:lstStyle/>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Git from R </a:t>
            </a:r>
          </a:p>
          <a:p>
            <a:pPr>
              <a:lnSpc>
                <a:spcPct val="107000"/>
              </a:lnSpc>
              <a:spcAft>
                <a:spcPts val="800"/>
              </a:spcAft>
            </a:pPr>
            <a:r>
              <a:rPr lang="en-GB"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https://happygitwithr.com/connect-intro</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Git from python</a:t>
            </a:r>
          </a:p>
          <a:p>
            <a:pPr>
              <a:lnSpc>
                <a:spcPct val="107000"/>
              </a:lnSpc>
              <a:spcAft>
                <a:spcPts val="800"/>
              </a:spcAft>
            </a:pPr>
            <a:r>
              <a:rPr lang="en-GB"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https://www.pythonguis.com/tutorials/git-github-python/</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Git from console</a:t>
            </a:r>
          </a:p>
          <a:p>
            <a:pPr>
              <a:lnSpc>
                <a:spcPct val="107000"/>
              </a:lnSpc>
              <a:spcAft>
                <a:spcPts val="800"/>
              </a:spcAft>
            </a:pPr>
            <a:r>
              <a:rPr lang="en-GB"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https://product.hubspot.com/blog/git-and-github-tutorial-for-beginners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More on reproducibility (R based textbook)</a:t>
            </a:r>
          </a:p>
          <a:p>
            <a:pPr>
              <a:lnSpc>
                <a:spcPct val="107000"/>
              </a:lnSpc>
              <a:spcAft>
                <a:spcPts val="800"/>
              </a:spcAft>
            </a:pPr>
            <a:r>
              <a:rPr lang="en-GB"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https://raps-with-r.dev/intro.html</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More on branching (interactive website)</a:t>
            </a:r>
          </a:p>
          <a:p>
            <a:pPr>
              <a:lnSpc>
                <a:spcPct val="107000"/>
              </a:lnSpc>
              <a:spcAft>
                <a:spcPts val="800"/>
              </a:spcAft>
            </a:pPr>
            <a:r>
              <a:rPr lang="en-GB"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https://learngitbranching.js.org/</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GB" dirty="0"/>
          </a:p>
        </p:txBody>
      </p:sp>
    </p:spTree>
    <p:extLst>
      <p:ext uri="{BB962C8B-B14F-4D97-AF65-F5344CB8AC3E}">
        <p14:creationId xmlns:p14="http://schemas.microsoft.com/office/powerpoint/2010/main" val="167042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BF881-135A-762C-9066-7432FA65BE3D}"/>
              </a:ext>
            </a:extLst>
          </p:cNvPr>
          <p:cNvSpPr>
            <a:spLocks noGrp="1"/>
          </p:cNvSpPr>
          <p:nvPr>
            <p:ph type="title"/>
          </p:nvPr>
        </p:nvSpPr>
        <p:spPr>
          <a:xfrm>
            <a:off x="517870" y="978408"/>
            <a:ext cx="10912130" cy="4870457"/>
          </a:xfrm>
        </p:spPr>
        <p:txBody>
          <a:bodyPr>
            <a:normAutofit/>
          </a:bodyPr>
          <a:lstStyle/>
          <a:p>
            <a:r>
              <a:rPr lang="en-GB" dirty="0"/>
              <a:t>Conclusion</a:t>
            </a:r>
            <a:br>
              <a:rPr lang="en-GB" dirty="0"/>
            </a:br>
            <a:r>
              <a:rPr lang="en-GB" sz="2400" dirty="0">
                <a:solidFill>
                  <a:srgbClr val="E3E8E2"/>
                </a:solidFill>
              </a:rPr>
              <a:t>f</a:t>
            </a:r>
            <a:br>
              <a:rPr lang="en-GB" dirty="0"/>
            </a:br>
            <a:r>
              <a:rPr lang="en-GB" sz="3200" b="0" dirty="0">
                <a:latin typeface="Calibri" panose="020F0502020204030204" pitchFamily="34" charset="0"/>
                <a:cs typeface="Calibri" panose="020F0502020204030204" pitchFamily="34" charset="0"/>
              </a:rPr>
              <a:t>Open discussion questions:</a:t>
            </a:r>
            <a:br>
              <a:rPr lang="en-GB" sz="8000" b="0" dirty="0">
                <a:latin typeface="Calibri" panose="020F0502020204030204" pitchFamily="34" charset="0"/>
                <a:cs typeface="Calibri" panose="020F0502020204030204" pitchFamily="34" charset="0"/>
              </a:rPr>
            </a:br>
            <a:r>
              <a:rPr lang="en-GB" sz="3200" b="0" kern="0" dirty="0">
                <a:solidFill>
                  <a:srgbClr val="000000"/>
                </a:solidFill>
                <a:latin typeface="Calibri" panose="020F0502020204030204" pitchFamily="34" charset="0"/>
                <a:cs typeface="Calibri" panose="020F0502020204030204" pitchFamily="34" charset="0"/>
              </a:rPr>
              <a:t>- H</a:t>
            </a:r>
            <a:r>
              <a:rPr lang="en-GB" sz="3200" b="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ow do you feel about sharing code and materials?</a:t>
            </a:r>
            <a:r>
              <a:rPr lang="en-GB" sz="3200" b="0" kern="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br>
              <a:rPr lang="en-GB" sz="3200" b="0" kern="0" dirty="0">
                <a:solidFill>
                  <a:srgbClr val="000000"/>
                </a:solidFill>
                <a:latin typeface="Calibri" panose="020F0502020204030204" pitchFamily="34" charset="0"/>
                <a:ea typeface="Times New Roman" panose="02020603050405020304" pitchFamily="18" charset="0"/>
                <a:cs typeface="Calibri" panose="020F0502020204030204" pitchFamily="34" charset="0"/>
              </a:rPr>
            </a:br>
            <a:r>
              <a:rPr lang="en-GB" sz="3200" b="0" kern="0" dirty="0">
                <a:solidFill>
                  <a:srgbClr val="000000"/>
                </a:solidFill>
                <a:latin typeface="Calibri" panose="020F0502020204030204" pitchFamily="34" charset="0"/>
                <a:ea typeface="Times New Roman" panose="02020603050405020304" pitchFamily="18" charset="0"/>
                <a:cs typeface="Calibri" panose="020F0502020204030204" pitchFamily="34" charset="0"/>
              </a:rPr>
              <a:t>- Will you be sharing resources for your next project?</a:t>
            </a:r>
            <a:r>
              <a:rPr lang="en-GB" sz="3200" b="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br>
              <a:rPr lang="en-GB" sz="3200" b="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GB" sz="3200" b="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Any final thoughts?</a:t>
            </a:r>
            <a:br>
              <a:rPr lang="en-GB" sz="3200" kern="0" dirty="0">
                <a:solidFill>
                  <a:srgbClr val="000000"/>
                </a:solidFill>
                <a:effectLst/>
                <a:latin typeface="Arial" panose="020B0604020202020204" pitchFamily="34" charset="0"/>
                <a:ea typeface="Times New Roman" panose="02020603050405020304" pitchFamily="18" charset="0"/>
              </a:rPr>
            </a:br>
            <a:endParaRPr lang="en-GB" dirty="0"/>
          </a:p>
        </p:txBody>
      </p:sp>
    </p:spTree>
    <p:extLst>
      <p:ext uri="{BB962C8B-B14F-4D97-AF65-F5344CB8AC3E}">
        <p14:creationId xmlns:p14="http://schemas.microsoft.com/office/powerpoint/2010/main" val="1226682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3C278-78F6-D1D7-683C-7CBAFBF256B5}"/>
              </a:ext>
            </a:extLst>
          </p:cNvPr>
          <p:cNvSpPr>
            <a:spLocks noGrp="1"/>
          </p:cNvSpPr>
          <p:nvPr>
            <p:ph type="title"/>
          </p:nvPr>
        </p:nvSpPr>
        <p:spPr/>
        <p:txBody>
          <a:bodyPr>
            <a:normAutofit/>
          </a:bodyPr>
          <a:lstStyle/>
          <a:p>
            <a:r>
              <a:rPr lang="en-GB" sz="4000"/>
              <a:t>What actually are Open Code and Materials?</a:t>
            </a:r>
          </a:p>
        </p:txBody>
      </p:sp>
      <p:sp>
        <p:nvSpPr>
          <p:cNvPr id="4" name="Content Placeholder 2">
            <a:extLst>
              <a:ext uri="{FF2B5EF4-FFF2-40B4-BE49-F238E27FC236}">
                <a16:creationId xmlns:a16="http://schemas.microsoft.com/office/drawing/2014/main" id="{779090C6-B938-C406-8FB5-521DA32DF9B0}"/>
              </a:ext>
            </a:extLst>
          </p:cNvPr>
          <p:cNvSpPr txBox="1">
            <a:spLocks/>
          </p:cNvSpPr>
          <p:nvPr/>
        </p:nvSpPr>
        <p:spPr>
          <a:xfrm>
            <a:off x="517870" y="3003017"/>
            <a:ext cx="5021182" cy="3537632"/>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ker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n-GB" sz="1400" b="1" kern="0">
                <a:solidFill>
                  <a:srgbClr val="000000"/>
                </a:solidFill>
                <a:latin typeface="Arial" panose="020B0604020202020204" pitchFamily="34" charset="0"/>
                <a:ea typeface="Times New Roman" panose="02020603050405020304" pitchFamily="18" charset="0"/>
                <a:cs typeface="Arial" panose="020B0604020202020204" pitchFamily="34" charset="0"/>
              </a:rPr>
              <a:t>Open Materials and/or Code </a:t>
            </a:r>
            <a:r>
              <a:rPr lang="en-GB" sz="1400" kern="0">
                <a:solidFill>
                  <a:srgbClr val="000000"/>
                </a:solidFill>
                <a:latin typeface="Arial" panose="020B0604020202020204" pitchFamily="34" charset="0"/>
                <a:ea typeface="Times New Roman" panose="02020603050405020304" pitchFamily="18" charset="0"/>
                <a:cs typeface="Arial" panose="020B0604020202020204" pitchFamily="34" charset="0"/>
              </a:rPr>
              <a:t>refer to researcher-created resources used while collecting or analysing data (e.g., survey questions, video stimuli, vignettes, algorithms, coding schemes, analytic code, etc.) that are made openly available to the research community and public” (Barnett </a:t>
            </a:r>
            <a:r>
              <a:rPr lang="en-GB" sz="1400" i="1" kern="0">
                <a:solidFill>
                  <a:srgbClr val="000000"/>
                </a:solidFill>
                <a:latin typeface="Arial" panose="020B0604020202020204" pitchFamily="34" charset="0"/>
                <a:ea typeface="Times New Roman" panose="02020603050405020304" pitchFamily="18" charset="0"/>
                <a:cs typeface="Arial" panose="020B0604020202020204" pitchFamily="34" charset="0"/>
              </a:rPr>
              <a:t>et al., forthcoming).</a:t>
            </a:r>
          </a:p>
          <a:p>
            <a:r>
              <a:rPr lang="en-GB" sz="1400" kern="0">
                <a:solidFill>
                  <a:srgbClr val="000000"/>
                </a:solidFill>
                <a:latin typeface="Arial" panose="020B0604020202020204" pitchFamily="34" charset="0"/>
                <a:ea typeface="Times New Roman" panose="02020603050405020304" pitchFamily="18" charset="0"/>
                <a:cs typeface="Arial" panose="020B0604020202020204" pitchFamily="34" charset="0"/>
              </a:rPr>
              <a:t>Open Software also comes under this definition, but this isn’t something that we will be addressing in this introductory workshop directly. However, similar principles apply.</a:t>
            </a:r>
            <a:endParaRPr lang="en-GB" sz="1400" i="1" ker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r>
              <a:rPr lang="en-GB" sz="1400" b="1" kern="0">
                <a:solidFill>
                  <a:srgbClr val="000000"/>
                </a:solidFill>
                <a:latin typeface="Arial" panose="020B0604020202020204" pitchFamily="34" charset="0"/>
                <a:ea typeface="Times New Roman" panose="02020603050405020304" pitchFamily="18" charset="0"/>
                <a:cs typeface="Arial" panose="020B0604020202020204" pitchFamily="34" charset="0"/>
              </a:rPr>
              <a:t>Open Source Software </a:t>
            </a:r>
            <a:r>
              <a:rPr lang="en-GB" sz="1400" kern="0">
                <a:solidFill>
                  <a:srgbClr val="000000"/>
                </a:solidFill>
                <a:latin typeface="Arial" panose="020B0604020202020204" pitchFamily="34" charset="0"/>
                <a:ea typeface="Times New Roman" panose="02020603050405020304" pitchFamily="18" charset="0"/>
                <a:cs typeface="Arial" panose="020B0604020202020204" pitchFamily="34" charset="0"/>
              </a:rPr>
              <a:t>is software for which the source code is openly licensed and available  for  scrutiny, adaption  and  reuse.</a:t>
            </a:r>
            <a:endParaRPr lang="en-GB" sz="1400" i="1" ker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endParaRPr lang="en-GB" sz="1400" ker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endParaRPr lang="en-GB" sz="1400" kern="0">
              <a:solidFill>
                <a:srgbClr val="000000"/>
              </a:solidFill>
              <a:latin typeface="Arial" panose="020B0604020202020204" pitchFamily="34" charset="0"/>
              <a:ea typeface="Times New Roman" panose="02020603050405020304" pitchFamily="18" charset="0"/>
              <a:cs typeface="Arial" panose="020B0604020202020204" pitchFamily="34" charset="0"/>
            </a:endParaRPr>
          </a:p>
        </p:txBody>
      </p:sp>
      <p:pic>
        <p:nvPicPr>
          <p:cNvPr id="4098" name="Picture 2" descr="text">
            <a:extLst>
              <a:ext uri="{FF2B5EF4-FFF2-40B4-BE49-F238E27FC236}">
                <a16:creationId xmlns:a16="http://schemas.microsoft.com/office/drawing/2014/main" id="{07611F84-2871-8FF7-8EBC-1ED34D558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5080" y="1155812"/>
            <a:ext cx="5539050" cy="36944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F618DB6-0F39-13B6-2918-CB2B1028759C}"/>
              </a:ext>
            </a:extLst>
          </p:cNvPr>
          <p:cNvSpPr txBox="1"/>
          <p:nvPr/>
        </p:nvSpPr>
        <p:spPr>
          <a:xfrm>
            <a:off x="6096000" y="4950823"/>
            <a:ext cx="1634294" cy="276999"/>
          </a:xfrm>
          <a:prstGeom prst="rect">
            <a:avLst/>
          </a:prstGeom>
          <a:noFill/>
        </p:spPr>
        <p:txBody>
          <a:bodyPr wrap="none" rtlCol="0">
            <a:spAutoFit/>
          </a:bodyPr>
          <a:lstStyle/>
          <a:p>
            <a:r>
              <a:rPr lang="en-GB" sz="1200"/>
              <a:t>Credit: Markus </a:t>
            </a:r>
            <a:r>
              <a:rPr lang="en-GB" sz="1200" err="1"/>
              <a:t>Spiske</a:t>
            </a:r>
            <a:endParaRPr lang="en-GB" sz="1200"/>
          </a:p>
        </p:txBody>
      </p:sp>
    </p:spTree>
    <p:extLst>
      <p:ext uri="{BB962C8B-B14F-4D97-AF65-F5344CB8AC3E}">
        <p14:creationId xmlns:p14="http://schemas.microsoft.com/office/powerpoint/2010/main" val="2255118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Mentimeter - Interactive Presentations">
                <a:extLst>
                  <a:ext uri="{FF2B5EF4-FFF2-40B4-BE49-F238E27FC236}">
                    <a16:creationId xmlns:a16="http://schemas.microsoft.com/office/drawing/2014/main" id="{50F585FB-84D6-58DC-B5AD-101FA4AAD2DF}"/>
                  </a:ext>
                </a:extLst>
              </p:cNvPr>
              <p:cNvGraphicFramePr>
                <a:graphicFrameLocks noGrp="1"/>
              </p:cNvGraphicFramePr>
              <p:nvPr>
                <p:extLst>
                  <p:ext uri="{D42A27DB-BD31-4B8C-83A1-F6EECF244321}">
                    <p14:modId xmlns:p14="http://schemas.microsoft.com/office/powerpoint/2010/main" val="1630660020"/>
                  </p:ext>
                </p:extLst>
              </p:nvPr>
            </p:nvGraphicFramePr>
            <p:xfrm>
              <a:off x="381000" y="215900"/>
              <a:ext cx="11430000" cy="64262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Add-in 3" title="Mentimeter - Interactive Presentations">
                <a:extLst>
                  <a:ext uri="{FF2B5EF4-FFF2-40B4-BE49-F238E27FC236}">
                    <a16:creationId xmlns:a16="http://schemas.microsoft.com/office/drawing/2014/main" id="{50F585FB-84D6-58DC-B5AD-101FA4AAD2DF}"/>
                  </a:ext>
                </a:extLst>
              </p:cNvPr>
              <p:cNvPicPr>
                <a:picLocks noGrp="1" noRot="1" noChangeAspect="1" noMove="1" noResize="1" noEditPoints="1" noAdjustHandles="1" noChangeArrowheads="1" noChangeShapeType="1"/>
              </p:cNvPicPr>
              <p:nvPr/>
            </p:nvPicPr>
            <p:blipFill>
              <a:blip r:embed="rId3"/>
              <a:stretch>
                <a:fillRect/>
              </a:stretch>
            </p:blipFill>
            <p:spPr>
              <a:xfrm>
                <a:off x="381000" y="215900"/>
                <a:ext cx="11430000" cy="6426200"/>
              </a:xfrm>
              <a:prstGeom prst="rect">
                <a:avLst/>
              </a:prstGeom>
            </p:spPr>
          </p:pic>
        </mc:Fallback>
      </mc:AlternateContent>
    </p:spTree>
    <p:extLst>
      <p:ext uri="{BB962C8B-B14F-4D97-AF65-F5344CB8AC3E}">
        <p14:creationId xmlns:p14="http://schemas.microsoft.com/office/powerpoint/2010/main" val="420217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9853-8491-A0F4-CB04-BAFE8C7EB43B}"/>
              </a:ext>
            </a:extLst>
          </p:cNvPr>
          <p:cNvSpPr>
            <a:spLocks noGrp="1"/>
          </p:cNvSpPr>
          <p:nvPr>
            <p:ph type="title"/>
          </p:nvPr>
        </p:nvSpPr>
        <p:spPr>
          <a:xfrm>
            <a:off x="501118" y="993771"/>
            <a:ext cx="5021182" cy="4870457"/>
          </a:xfrm>
        </p:spPr>
        <p:txBody>
          <a:bodyPr/>
          <a:lstStyle/>
          <a:p>
            <a:r>
              <a:rPr lang="en-GB" dirty="0"/>
              <a:t>Examples of Open Code</a:t>
            </a:r>
          </a:p>
        </p:txBody>
      </p:sp>
      <p:pic>
        <p:nvPicPr>
          <p:cNvPr id="7" name="Content Placeholder 6" descr="A screenshot of a computer&#10;&#10;Description automatically generated">
            <a:extLst>
              <a:ext uri="{FF2B5EF4-FFF2-40B4-BE49-F238E27FC236}">
                <a16:creationId xmlns:a16="http://schemas.microsoft.com/office/drawing/2014/main" id="{3B794015-7E0D-C39F-9771-102444BED39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21913"/>
          <a:stretch/>
        </p:blipFill>
        <p:spPr>
          <a:xfrm>
            <a:off x="6096298" y="181667"/>
            <a:ext cx="3026658" cy="1802854"/>
          </a:xfrm>
        </p:spPr>
      </p:pic>
      <p:pic>
        <p:nvPicPr>
          <p:cNvPr id="9" name="Picture 8" descr="A screenshot of a computer&#10;&#10;Description automatically generated">
            <a:extLst>
              <a:ext uri="{FF2B5EF4-FFF2-40B4-BE49-F238E27FC236}">
                <a16:creationId xmlns:a16="http://schemas.microsoft.com/office/drawing/2014/main" id="{323DBEC7-AB89-348C-D0B4-C6E16EDDF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402917"/>
            <a:ext cx="3281814" cy="1802854"/>
          </a:xfrm>
          <a:prstGeom prst="rect">
            <a:avLst/>
          </a:prstGeom>
        </p:spPr>
      </p:pic>
      <p:sp>
        <p:nvSpPr>
          <p:cNvPr id="11" name="Content Placeholder 2">
            <a:extLst>
              <a:ext uri="{FF2B5EF4-FFF2-40B4-BE49-F238E27FC236}">
                <a16:creationId xmlns:a16="http://schemas.microsoft.com/office/drawing/2014/main" id="{B69B2E39-D898-3F7B-0338-D6D724528504}"/>
              </a:ext>
            </a:extLst>
          </p:cNvPr>
          <p:cNvSpPr txBox="1">
            <a:spLocks/>
          </p:cNvSpPr>
          <p:nvPr/>
        </p:nvSpPr>
        <p:spPr>
          <a:xfrm>
            <a:off x="517870" y="3119718"/>
            <a:ext cx="5021182" cy="320577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dirty="0"/>
              <a:t>Code can be written and shared for a variety of use cases, such as:</a:t>
            </a:r>
          </a:p>
          <a:p>
            <a:pPr marL="617220" lvl="1" indent="-342900"/>
            <a:r>
              <a:rPr lang="en-GB" dirty="0"/>
              <a:t>Data collection</a:t>
            </a:r>
          </a:p>
          <a:p>
            <a:pPr marL="617220" lvl="1" indent="-342900"/>
            <a:r>
              <a:rPr lang="en-GB" dirty="0"/>
              <a:t>Data processing</a:t>
            </a:r>
          </a:p>
          <a:p>
            <a:pPr marL="617220" lvl="1" indent="-342900"/>
            <a:r>
              <a:rPr lang="en-GB" dirty="0"/>
              <a:t>Data analysis</a:t>
            </a:r>
          </a:p>
        </p:txBody>
      </p:sp>
      <p:sp>
        <p:nvSpPr>
          <p:cNvPr id="12" name="TextBox 11">
            <a:extLst>
              <a:ext uri="{FF2B5EF4-FFF2-40B4-BE49-F238E27FC236}">
                <a16:creationId xmlns:a16="http://schemas.microsoft.com/office/drawing/2014/main" id="{D44AD8A0-3CF0-C9E9-576B-81FA05FAFD26}"/>
              </a:ext>
            </a:extLst>
          </p:cNvPr>
          <p:cNvSpPr txBox="1"/>
          <p:nvPr/>
        </p:nvSpPr>
        <p:spPr>
          <a:xfrm>
            <a:off x="6096000" y="4205771"/>
            <a:ext cx="2708114" cy="276999"/>
          </a:xfrm>
          <a:prstGeom prst="rect">
            <a:avLst/>
          </a:prstGeom>
          <a:noFill/>
        </p:spPr>
        <p:txBody>
          <a:bodyPr wrap="none" rtlCol="0">
            <a:spAutoFit/>
          </a:bodyPr>
          <a:lstStyle/>
          <a:p>
            <a:r>
              <a:rPr lang="en-GB" sz="1200" dirty="0"/>
              <a:t>https://</a:t>
            </a:r>
            <a:r>
              <a:rPr lang="en-GB" sz="1200" dirty="0" err="1"/>
              <a:t>github.com</a:t>
            </a:r>
            <a:r>
              <a:rPr lang="en-GB" sz="1200" dirty="0"/>
              <a:t>/mm20962/LASTER</a:t>
            </a:r>
          </a:p>
        </p:txBody>
      </p:sp>
      <p:sp>
        <p:nvSpPr>
          <p:cNvPr id="13" name="TextBox 12">
            <a:extLst>
              <a:ext uri="{FF2B5EF4-FFF2-40B4-BE49-F238E27FC236}">
                <a16:creationId xmlns:a16="http://schemas.microsoft.com/office/drawing/2014/main" id="{A84397E2-0AC0-148D-C4FD-4FB3556757E6}"/>
              </a:ext>
            </a:extLst>
          </p:cNvPr>
          <p:cNvSpPr txBox="1"/>
          <p:nvPr/>
        </p:nvSpPr>
        <p:spPr>
          <a:xfrm>
            <a:off x="6096000" y="2018671"/>
            <a:ext cx="4339393" cy="276999"/>
          </a:xfrm>
          <a:prstGeom prst="rect">
            <a:avLst/>
          </a:prstGeom>
          <a:noFill/>
        </p:spPr>
        <p:txBody>
          <a:bodyPr wrap="none" rtlCol="0">
            <a:spAutoFit/>
          </a:bodyPr>
          <a:lstStyle/>
          <a:p>
            <a:r>
              <a:rPr lang="en-GB" sz="1200" dirty="0"/>
              <a:t>https://</a:t>
            </a:r>
            <a:r>
              <a:rPr lang="en-GB" sz="1200" dirty="0" err="1"/>
              <a:t>github.com</a:t>
            </a:r>
            <a:r>
              <a:rPr lang="en-GB" sz="1200" dirty="0"/>
              <a:t>/ShivNandan-28/Amazon-Selenium-Scraper</a:t>
            </a:r>
          </a:p>
        </p:txBody>
      </p:sp>
      <p:pic>
        <p:nvPicPr>
          <p:cNvPr id="15" name="Picture 14" descr="A screenshot of a computer&#10;&#10;Description automatically generated">
            <a:extLst>
              <a:ext uri="{FF2B5EF4-FFF2-40B4-BE49-F238E27FC236}">
                <a16:creationId xmlns:a16="http://schemas.microsoft.com/office/drawing/2014/main" id="{18A542B4-B13F-E022-EC8E-4789246953B0}"/>
              </a:ext>
            </a:extLst>
          </p:cNvPr>
          <p:cNvPicPr>
            <a:picLocks noChangeAspect="1"/>
          </p:cNvPicPr>
          <p:nvPr/>
        </p:nvPicPr>
        <p:blipFill rotWithShape="1">
          <a:blip r:embed="rId5">
            <a:extLst>
              <a:ext uri="{28A0092B-C50C-407E-A947-70E740481C1C}">
                <a14:useLocalDpi xmlns:a14="http://schemas.microsoft.com/office/drawing/2010/main" val="0"/>
              </a:ext>
            </a:extLst>
          </a:blip>
          <a:srcRect t="1" r="47245" b="34318"/>
          <a:stretch/>
        </p:blipFill>
        <p:spPr>
          <a:xfrm>
            <a:off x="6096000" y="4593319"/>
            <a:ext cx="3153157" cy="1732177"/>
          </a:xfrm>
          <a:prstGeom prst="rect">
            <a:avLst/>
          </a:prstGeom>
        </p:spPr>
      </p:pic>
      <p:sp>
        <p:nvSpPr>
          <p:cNvPr id="16" name="TextBox 15">
            <a:extLst>
              <a:ext uri="{FF2B5EF4-FFF2-40B4-BE49-F238E27FC236}">
                <a16:creationId xmlns:a16="http://schemas.microsoft.com/office/drawing/2014/main" id="{6AA87C89-D91D-B2A9-34A8-4B54FF55311C}"/>
              </a:ext>
            </a:extLst>
          </p:cNvPr>
          <p:cNvSpPr txBox="1"/>
          <p:nvPr/>
        </p:nvSpPr>
        <p:spPr>
          <a:xfrm>
            <a:off x="6096000" y="6325496"/>
            <a:ext cx="1511055" cy="276999"/>
          </a:xfrm>
          <a:prstGeom prst="rect">
            <a:avLst/>
          </a:prstGeom>
          <a:noFill/>
        </p:spPr>
        <p:txBody>
          <a:bodyPr wrap="none" rtlCol="0">
            <a:spAutoFit/>
          </a:bodyPr>
          <a:lstStyle/>
          <a:p>
            <a:r>
              <a:rPr lang="en-GB" sz="1200" dirty="0"/>
              <a:t>https://</a:t>
            </a:r>
            <a:r>
              <a:rPr lang="en-GB" sz="1200" dirty="0" err="1"/>
              <a:t>osf.io</a:t>
            </a:r>
            <a:r>
              <a:rPr lang="en-GB" sz="1200" dirty="0"/>
              <a:t>/sw38c</a:t>
            </a:r>
          </a:p>
        </p:txBody>
      </p:sp>
      <p:pic>
        <p:nvPicPr>
          <p:cNvPr id="4" name="Picture 3">
            <a:extLst>
              <a:ext uri="{FF2B5EF4-FFF2-40B4-BE49-F238E27FC236}">
                <a16:creationId xmlns:a16="http://schemas.microsoft.com/office/drawing/2014/main" id="{516652F1-4A3C-A5F4-E7A1-97F56A030F59}"/>
              </a:ext>
            </a:extLst>
          </p:cNvPr>
          <p:cNvPicPr>
            <a:picLocks noChangeAspect="1"/>
          </p:cNvPicPr>
          <p:nvPr/>
        </p:nvPicPr>
        <p:blipFill>
          <a:blip r:embed="rId6"/>
          <a:stretch>
            <a:fillRect/>
          </a:stretch>
        </p:blipFill>
        <p:spPr>
          <a:xfrm>
            <a:off x="8265696" y="420756"/>
            <a:ext cx="3153157" cy="151665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3528251-FE0C-5220-EF11-EEB92F0FDB68}"/>
              </a:ext>
            </a:extLst>
          </p:cNvPr>
          <p:cNvPicPr>
            <a:picLocks noChangeAspect="1"/>
          </p:cNvPicPr>
          <p:nvPr/>
        </p:nvPicPr>
        <p:blipFill rotWithShape="1">
          <a:blip r:embed="rId7">
            <a:extLst>
              <a:ext uri="{28A0092B-C50C-407E-A947-70E740481C1C}">
                <a14:useLocalDpi xmlns:a14="http://schemas.microsoft.com/office/drawing/2010/main" val="0"/>
              </a:ext>
            </a:extLst>
          </a:blip>
          <a:srcRect b="54019"/>
          <a:stretch/>
        </p:blipFill>
        <p:spPr>
          <a:xfrm>
            <a:off x="8481892" y="2458109"/>
            <a:ext cx="3153158" cy="1692388"/>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A384019E-44CE-BF35-F49C-A3EA4E70B3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807" y="4731818"/>
            <a:ext cx="3263786" cy="1732177"/>
          </a:xfrm>
          <a:prstGeom prst="rect">
            <a:avLst/>
          </a:prstGeom>
        </p:spPr>
      </p:pic>
    </p:spTree>
    <p:extLst>
      <p:ext uri="{BB962C8B-B14F-4D97-AF65-F5344CB8AC3E}">
        <p14:creationId xmlns:p14="http://schemas.microsoft.com/office/powerpoint/2010/main" val="2032012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0B025-E525-A010-B6C4-590A35267CCC}"/>
              </a:ext>
            </a:extLst>
          </p:cNvPr>
          <p:cNvSpPr>
            <a:spLocks noGrp="1"/>
          </p:cNvSpPr>
          <p:nvPr>
            <p:ph type="title"/>
          </p:nvPr>
        </p:nvSpPr>
        <p:spPr>
          <a:xfrm>
            <a:off x="517870" y="978409"/>
            <a:ext cx="5021182" cy="2605874"/>
          </a:xfrm>
        </p:spPr>
        <p:txBody>
          <a:bodyPr/>
          <a:lstStyle/>
          <a:p>
            <a:r>
              <a:rPr lang="en-GB"/>
              <a:t>Examples of Open Materials</a:t>
            </a:r>
            <a:br>
              <a:rPr lang="en-GB"/>
            </a:br>
            <a:endParaRPr lang="en-GB"/>
          </a:p>
        </p:txBody>
      </p:sp>
      <p:sp>
        <p:nvSpPr>
          <p:cNvPr id="6" name="TextBox 5">
            <a:extLst>
              <a:ext uri="{FF2B5EF4-FFF2-40B4-BE49-F238E27FC236}">
                <a16:creationId xmlns:a16="http://schemas.microsoft.com/office/drawing/2014/main" id="{E70D0859-3E95-5B64-5632-B8FE466A951D}"/>
              </a:ext>
            </a:extLst>
          </p:cNvPr>
          <p:cNvSpPr txBox="1"/>
          <p:nvPr/>
        </p:nvSpPr>
        <p:spPr>
          <a:xfrm>
            <a:off x="568109" y="3052974"/>
            <a:ext cx="5576270" cy="369332"/>
          </a:xfrm>
          <a:prstGeom prst="rect">
            <a:avLst/>
          </a:prstGeom>
          <a:noFill/>
        </p:spPr>
        <p:txBody>
          <a:bodyPr wrap="none" rtlCol="0">
            <a:spAutoFit/>
          </a:bodyPr>
          <a:lstStyle/>
          <a:p>
            <a:r>
              <a:rPr lang="en-GB"/>
              <a:t>Can you think of any other materials you might share? </a:t>
            </a:r>
          </a:p>
        </p:txBody>
      </p:sp>
    </p:spTree>
    <p:extLst>
      <p:ext uri="{BB962C8B-B14F-4D97-AF65-F5344CB8AC3E}">
        <p14:creationId xmlns:p14="http://schemas.microsoft.com/office/powerpoint/2010/main" val="3633918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DDFB3-8C83-513F-F06C-B9C17403B655}"/>
              </a:ext>
            </a:extLst>
          </p:cNvPr>
          <p:cNvSpPr>
            <a:spLocks noGrp="1"/>
          </p:cNvSpPr>
          <p:nvPr>
            <p:ph type="title"/>
          </p:nvPr>
        </p:nvSpPr>
        <p:spPr>
          <a:xfrm>
            <a:off x="517869" y="629616"/>
            <a:ext cx="5750955" cy="4870457"/>
          </a:xfrm>
        </p:spPr>
        <p:txBody>
          <a:bodyPr/>
          <a:lstStyle/>
          <a:p>
            <a:r>
              <a:rPr lang="en-GB"/>
              <a:t>Survey Questions</a:t>
            </a:r>
          </a:p>
        </p:txBody>
      </p:sp>
      <p:sp>
        <p:nvSpPr>
          <p:cNvPr id="3" name="Content Placeholder 2">
            <a:extLst>
              <a:ext uri="{FF2B5EF4-FFF2-40B4-BE49-F238E27FC236}">
                <a16:creationId xmlns:a16="http://schemas.microsoft.com/office/drawing/2014/main" id="{8AF0C535-EA16-4DE1-B500-435A81113F89}"/>
              </a:ext>
            </a:extLst>
          </p:cNvPr>
          <p:cNvSpPr>
            <a:spLocks noGrp="1"/>
          </p:cNvSpPr>
          <p:nvPr>
            <p:ph idx="1"/>
          </p:nvPr>
        </p:nvSpPr>
        <p:spPr>
          <a:xfrm>
            <a:off x="517869" y="1420903"/>
            <a:ext cx="5021182" cy="736988"/>
          </a:xfrm>
        </p:spPr>
        <p:txBody>
          <a:bodyPr/>
          <a:lstStyle/>
          <a:p>
            <a:r>
              <a:rPr lang="en-GB"/>
              <a:t>Source link: https://</a:t>
            </a:r>
            <a:r>
              <a:rPr lang="en-GB" err="1"/>
              <a:t>osf.io</a:t>
            </a:r>
            <a:r>
              <a:rPr lang="en-GB"/>
              <a:t>/</a:t>
            </a:r>
            <a:r>
              <a:rPr lang="en-GB" err="1"/>
              <a:t>xnhzq</a:t>
            </a:r>
            <a:r>
              <a:rPr lang="en-GB"/>
              <a:t>/</a:t>
            </a:r>
          </a:p>
        </p:txBody>
      </p:sp>
      <p:pic>
        <p:nvPicPr>
          <p:cNvPr id="4" name="Picture 3" descr="A screenshot of a computer&#10;&#10;Description automatically generated">
            <a:extLst>
              <a:ext uri="{FF2B5EF4-FFF2-40B4-BE49-F238E27FC236}">
                <a16:creationId xmlns:a16="http://schemas.microsoft.com/office/drawing/2014/main" id="{6C16376F-C6D3-7A10-BADF-A416E6995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710" y="1789397"/>
            <a:ext cx="11001686" cy="4888353"/>
          </a:xfrm>
          <a:prstGeom prst="rect">
            <a:avLst/>
          </a:prstGeom>
        </p:spPr>
      </p:pic>
    </p:spTree>
    <p:extLst>
      <p:ext uri="{BB962C8B-B14F-4D97-AF65-F5344CB8AC3E}">
        <p14:creationId xmlns:p14="http://schemas.microsoft.com/office/powerpoint/2010/main" val="27592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DDFB3-8C83-513F-F06C-B9C17403B655}"/>
              </a:ext>
            </a:extLst>
          </p:cNvPr>
          <p:cNvSpPr>
            <a:spLocks noGrp="1"/>
          </p:cNvSpPr>
          <p:nvPr>
            <p:ph type="title"/>
          </p:nvPr>
        </p:nvSpPr>
        <p:spPr>
          <a:xfrm>
            <a:off x="517869" y="629616"/>
            <a:ext cx="7674024" cy="4870457"/>
          </a:xfrm>
        </p:spPr>
        <p:txBody>
          <a:bodyPr/>
          <a:lstStyle/>
          <a:p>
            <a:r>
              <a:rPr lang="en-GB"/>
              <a:t>Qualitative Codebooks</a:t>
            </a:r>
          </a:p>
        </p:txBody>
      </p:sp>
      <p:pic>
        <p:nvPicPr>
          <p:cNvPr id="6" name="Picture 5">
            <a:extLst>
              <a:ext uri="{FF2B5EF4-FFF2-40B4-BE49-F238E27FC236}">
                <a16:creationId xmlns:a16="http://schemas.microsoft.com/office/drawing/2014/main" id="{1D39D667-FA29-B416-85AA-75AD6C787834}"/>
              </a:ext>
            </a:extLst>
          </p:cNvPr>
          <p:cNvPicPr>
            <a:picLocks noChangeAspect="1"/>
          </p:cNvPicPr>
          <p:nvPr/>
        </p:nvPicPr>
        <p:blipFill>
          <a:blip r:embed="rId4"/>
          <a:stretch>
            <a:fillRect/>
          </a:stretch>
        </p:blipFill>
        <p:spPr>
          <a:xfrm>
            <a:off x="1238250" y="1685734"/>
            <a:ext cx="9715500" cy="4825509"/>
          </a:xfrm>
          <a:prstGeom prst="rect">
            <a:avLst/>
          </a:prstGeom>
        </p:spPr>
      </p:pic>
    </p:spTree>
    <p:extLst>
      <p:ext uri="{BB962C8B-B14F-4D97-AF65-F5344CB8AC3E}">
        <p14:creationId xmlns:p14="http://schemas.microsoft.com/office/powerpoint/2010/main" val="3860432297"/>
      </p:ext>
    </p:extLst>
  </p:cSld>
  <p:clrMapOvr>
    <a:masterClrMapping/>
  </p:clrMapOvr>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hs7d34hca5vuuo4p986e8m1n93izf8"/>
</p:tagLst>
</file>

<file path=ppt/theme/theme1.xml><?xml version="1.0" encoding="utf-8"?>
<a:theme xmlns:a="http://schemas.openxmlformats.org/drawingml/2006/main" name="GestaltVTI">
  <a:themeElements>
    <a:clrScheme name="AnalogousFromDarkSeedLeftStep">
      <a:dk1>
        <a:srgbClr val="000000"/>
      </a:dk1>
      <a:lt1>
        <a:srgbClr val="FFFFFF"/>
      </a:lt1>
      <a:dk2>
        <a:srgbClr val="1D2334"/>
      </a:dk2>
      <a:lt2>
        <a:srgbClr val="E3E8E2"/>
      </a:lt2>
      <a:accent1>
        <a:srgbClr val="B93FD1"/>
      </a:accent1>
      <a:accent2>
        <a:srgbClr val="6A2DBF"/>
      </a:accent2>
      <a:accent3>
        <a:srgbClr val="3F3FD1"/>
      </a:accent3>
      <a:accent4>
        <a:srgbClr val="2D6ABF"/>
      </a:accent4>
      <a:accent5>
        <a:srgbClr val="3CAFC6"/>
      </a:accent5>
      <a:accent6>
        <a:srgbClr val="2BB693"/>
      </a:accent6>
      <a:hlink>
        <a:srgbClr val="3B8AB2"/>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5.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6.png"/></Relationships>
</file>

<file path=ppt/webextensions/webextension1.xml><?xml version="1.0" encoding="utf-8"?>
<we:webextension xmlns:we="http://schemas.microsoft.com/office/webextensions/webextension/2010/11" id="{F9CD47D2-C0B1-B24B-A72D-992168F71DB6}">
  <we:reference id="4f6160f0-3339-47d0-9fd2-7d10a3e86c34" version="4.3.0.0" store="EXCatalog" storeType="EXCatalog"/>
  <we:alternateReferences>
    <we:reference id="WA104379261" version="4.3.0.0" store="en-GB" storeType="OMEX"/>
  </we:alternateReferences>
  <we:properties>
    <we:property name="MENTIMETER_PPT_THEME_DISABLED" value="&quot;false&quot;"/>
    <we:property name="MENTIMETER_QUESTION_ID_KEY" value="&quot;8so14v87gpif&quot;"/>
    <we:property name="MENTIMETER_SHOW_JOIN_INSTRUCTIONS" value="&quot;fals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14A20EE2-CEDB-F940-B969-6509915C5AEC}">
  <we:reference id="4f6160f0-3339-47d0-9fd2-7d10a3e86c34" version="4.3.0.0" store="EXCatalog" storeType="EXCatalog"/>
  <we:alternateReferences>
    <we:reference id="WA104379261" version="4.3.0.0" store="en-GB" storeType="OMEX"/>
  </we:alternateReferences>
  <we:properties>
    <we:property name="MENTIMETER_QUESTION_ID_KEY" value="&quot;ixd5d36k13w5&quot;"/>
    <we:property name="MENTIMETER_PPT_THEME_DISABLED" value="&quot;false&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2C4008D1CC2541B1290B154FFFB398" ma:contentTypeVersion="9" ma:contentTypeDescription="Create a new document." ma:contentTypeScope="" ma:versionID="120865f7ba0bb6f3b90fe6410e369ad8">
  <xsd:schema xmlns:xsd="http://www.w3.org/2001/XMLSchema" xmlns:xs="http://www.w3.org/2001/XMLSchema" xmlns:p="http://schemas.microsoft.com/office/2006/metadata/properties" xmlns:ns2="2c8abe93-cd9e-41b2-bb8e-9cc397a1a2ed" xmlns:ns3="c91b9967-4c95-4040-85a4-9f3ab2506e4a" targetNamespace="http://schemas.microsoft.com/office/2006/metadata/properties" ma:root="true" ma:fieldsID="109da3835034fcd07bae66555a9df337" ns2:_="" ns3:_="">
    <xsd:import namespace="2c8abe93-cd9e-41b2-bb8e-9cc397a1a2ed"/>
    <xsd:import namespace="c91b9967-4c95-4040-85a4-9f3ab2506e4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8abe93-cd9e-41b2-bb8e-9cc397a1a2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85693718-8356-48ba-866a-85db3a9efc26"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1b9967-4c95-4040-85a4-9f3ab2506e4a"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75096bc-a8c2-4c6c-89fc-cb649a914ab6}" ma:internalName="TaxCatchAll" ma:showField="CatchAllData" ma:web="c91b9967-4c95-4040-85a4-9f3ab2506e4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c8abe93-cd9e-41b2-bb8e-9cc397a1a2ed">
      <Terms xmlns="http://schemas.microsoft.com/office/infopath/2007/PartnerControls"/>
    </lcf76f155ced4ddcb4097134ff3c332f>
    <TaxCatchAll xmlns="c91b9967-4c95-4040-85a4-9f3ab2506e4a" xsi:nil="true"/>
  </documentManagement>
</p:properties>
</file>

<file path=customXml/itemProps1.xml><?xml version="1.0" encoding="utf-8"?>
<ds:datastoreItem xmlns:ds="http://schemas.openxmlformats.org/officeDocument/2006/customXml" ds:itemID="{F629C73D-2C78-49A2-A2ED-750EB557B89D}">
  <ds:schemaRefs>
    <ds:schemaRef ds:uri="2c8abe93-cd9e-41b2-bb8e-9cc397a1a2ed"/>
    <ds:schemaRef ds:uri="c91b9967-4c95-4040-85a4-9f3ab2506e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0E62011-DCBE-40C7-8499-4788ED03A4AE}">
  <ds:schemaRefs>
    <ds:schemaRef ds:uri="http://schemas.microsoft.com/sharepoint/v3/contenttype/forms"/>
  </ds:schemaRefs>
</ds:datastoreItem>
</file>

<file path=customXml/itemProps3.xml><?xml version="1.0" encoding="utf-8"?>
<ds:datastoreItem xmlns:ds="http://schemas.openxmlformats.org/officeDocument/2006/customXml" ds:itemID="{5F037B4F-1730-4208-BCAC-691A4A530EC5}">
  <ds:schemaRefs>
    <ds:schemaRef ds:uri="c91b9967-4c95-4040-85a4-9f3ab2506e4a"/>
    <ds:schemaRef ds:uri="http://purl.org/dc/elements/1.1/"/>
    <ds:schemaRef ds:uri="2c8abe93-cd9e-41b2-bb8e-9cc397a1a2ed"/>
    <ds:schemaRef ds:uri="http://schemas.openxmlformats.org/package/2006/metadata/core-properties"/>
    <ds:schemaRef ds:uri="http://schemas.microsoft.com/office/2006/documentManagement/types"/>
    <ds:schemaRef ds:uri="http://purl.org/dc/terms/"/>
    <ds:schemaRef ds:uri="http://purl.org/dc/dcmitype/"/>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1</TotalTime>
  <Words>1392</Words>
  <Application>Microsoft Office PowerPoint</Application>
  <PresentationFormat>Widescreen</PresentationFormat>
  <Paragraphs>159</Paragraphs>
  <Slides>34</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Bierstadt</vt:lpstr>
      <vt:lpstr>Calibri</vt:lpstr>
      <vt:lpstr>Times New Roman</vt:lpstr>
      <vt:lpstr>GestaltVTI</vt:lpstr>
      <vt:lpstr>Open Materials, Data and Code</vt:lpstr>
      <vt:lpstr>Ice Breaker Activity</vt:lpstr>
      <vt:lpstr>FAIR Principles</vt:lpstr>
      <vt:lpstr>What actually are Open Code and Materials?</vt:lpstr>
      <vt:lpstr>PowerPoint Presentation</vt:lpstr>
      <vt:lpstr>Examples of Open Code</vt:lpstr>
      <vt:lpstr>Examples of Open Materials </vt:lpstr>
      <vt:lpstr>Survey Questions</vt:lpstr>
      <vt:lpstr>Qualitative Codebooks</vt:lpstr>
      <vt:lpstr>Qualitative Codebooks</vt:lpstr>
      <vt:lpstr>Interview Guides</vt:lpstr>
      <vt:lpstr>What are the benefits to sharing code and materials?</vt:lpstr>
      <vt:lpstr>PowerPoint Presentation</vt:lpstr>
      <vt:lpstr>Barriers and concerns with code sharing</vt:lpstr>
      <vt:lpstr>How to find open code/materials….</vt:lpstr>
      <vt:lpstr>PowerPoint Presentation</vt:lpstr>
      <vt:lpstr>PowerPoint Presentation</vt:lpstr>
      <vt:lpstr>PowerPoint Presentation</vt:lpstr>
      <vt:lpstr>How to find open code/materials….</vt:lpstr>
      <vt:lpstr>PowerPoint Presentation</vt:lpstr>
      <vt:lpstr>PowerPoint Presentation</vt:lpstr>
      <vt:lpstr>PowerPoint Presentation</vt:lpstr>
      <vt:lpstr>PowerPoint Presentation</vt:lpstr>
      <vt:lpstr>How to find open code/materials….</vt:lpstr>
      <vt:lpstr>PowerPoint Presentation</vt:lpstr>
      <vt:lpstr>PowerPoint Presentation</vt:lpstr>
      <vt:lpstr>Activity:  Find some Open Code/Materials related to the methodology you’re most interested in…</vt:lpstr>
      <vt:lpstr>How to share code and materials…  on OSF  https://osf.io/ </vt:lpstr>
      <vt:lpstr>How to share code and materials…  on OSF</vt:lpstr>
      <vt:lpstr>How to share code and materials…  on GitHub https://github.com/    </vt:lpstr>
      <vt:lpstr>GitHub Glossary    https://docs.github.com/en/get-started/quickstart/github-glossary </vt:lpstr>
      <vt:lpstr>How to share code and materials…  on GitHub Desktop  </vt:lpstr>
      <vt:lpstr>More resources and places to practice</vt:lpstr>
      <vt:lpstr>Conclusion f Open discussion questions: - How do you feel about sharing code and materials?  - Will you be sharing resources for your next project?  - Any final thoughts?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Emily Godwin</cp:lastModifiedBy>
  <cp:revision>1</cp:revision>
  <dcterms:created xsi:type="dcterms:W3CDTF">2023-09-20T15:02:26Z</dcterms:created>
  <dcterms:modified xsi:type="dcterms:W3CDTF">2023-11-20T08:06:12Z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0x010100382C4008D1CC2541B1290B154FFFB398</vt:lpwstr>
  </property>
  <property fmtid="{D5CDD505-2E9C-101B-9397-08002B2CF9AE}" pid="3" name="MediaServiceImageTags">
    <vt:lpwstr/>
  </property>
</Properties>
</file>